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4" r:id="rId7"/>
    <p:sldId id="266" r:id="rId8"/>
    <p:sldId id="267" r:id="rId9"/>
    <p:sldId id="26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7F9DA7F-EB8A-4AFA-9CBF-CAFC92C675E2}" type="datetimeFigureOut">
              <a:rPr lang="en-US" smtClean="0"/>
              <a:t>12/16/2016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99DB855-ABDF-45BB-9AD7-BC730C2897F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Python</a:t>
            </a:r>
            <a:br>
              <a:rPr lang="en-US" dirty="0"/>
            </a:br>
            <a:r>
              <a:rPr lang="en-US" dirty="0"/>
              <a:t>While Loops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90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exit a loop?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use the keyword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</a:p>
          <a:p>
            <a:r>
              <a:rPr lang="en-US" dirty="0">
                <a:latin typeface="+mj-lt"/>
                <a:cs typeface="Courier New" panose="02070309020205020404" pitchFamily="49" charset="0"/>
              </a:rPr>
              <a:t>Example:</a:t>
            </a:r>
          </a:p>
          <a:p>
            <a:pPr marL="0" indent="0">
              <a:buNone/>
            </a:pPr>
            <a:endParaRPr lang="en-US" dirty="0">
              <a:latin typeface="+mj-lt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 1000000: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print(x)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x == 5: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break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 += 1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+mj-lt"/>
                <a:cs typeface="Courier New" panose="02070309020205020404" pitchFamily="49" charset="0"/>
              </a:rPr>
              <a:t>What’s happening above?</a:t>
            </a:r>
          </a:p>
          <a:p>
            <a:pPr marL="0" indent="0">
              <a:buNone/>
            </a:pPr>
            <a:r>
              <a:rPr lang="en-US" dirty="0">
                <a:latin typeface="+mj-lt"/>
                <a:cs typeface="Courier New" panose="02070309020205020404" pitchFamily="49" charset="0"/>
              </a:rPr>
              <a:t>	Counter variable “x” increases, but if x == 5, then break 	exits the loop</a:t>
            </a:r>
          </a:p>
        </p:txBody>
      </p:sp>
    </p:spTree>
    <p:extLst>
      <p:ext uri="{BB962C8B-B14F-4D97-AF65-F5344CB8AC3E}">
        <p14:creationId xmlns:p14="http://schemas.microsoft.com/office/powerpoint/2010/main" val="165537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you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something is true, repeat your action(s)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While you are not facing a wall, walk forward</a:t>
            </a:r>
          </a:p>
          <a:p>
            <a:pPr lvl="1"/>
            <a:r>
              <a:rPr lang="en-US" dirty="0"/>
              <a:t>While you are facing a wall, turn left</a:t>
            </a:r>
          </a:p>
        </p:txBody>
      </p:sp>
    </p:spTree>
    <p:extLst>
      <p:ext uri="{BB962C8B-B14F-4D97-AF65-F5344CB8AC3E}">
        <p14:creationId xmlns:p14="http://schemas.microsoft.com/office/powerpoint/2010/main" val="2100563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of a while-loop</a:t>
            </a:r>
          </a:p>
        </p:txBody>
      </p:sp>
      <p:sp>
        <p:nvSpPr>
          <p:cNvPr id="4" name="Flowchart: Decision 3"/>
          <p:cNvSpPr/>
          <p:nvPr/>
        </p:nvSpPr>
        <p:spPr>
          <a:xfrm>
            <a:off x="3048000" y="2487827"/>
            <a:ext cx="2514600" cy="12192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while</a:t>
            </a:r>
          </a:p>
          <a:p>
            <a:pPr algn="ctr"/>
            <a:r>
              <a:rPr lang="en-US" dirty="0"/>
              <a:t>condition</a:t>
            </a:r>
          </a:p>
        </p:txBody>
      </p:sp>
      <p:sp>
        <p:nvSpPr>
          <p:cNvPr id="5" name="Flowchart: Process 4"/>
          <p:cNvSpPr/>
          <p:nvPr/>
        </p:nvSpPr>
        <p:spPr>
          <a:xfrm>
            <a:off x="5562600" y="4191000"/>
            <a:ext cx="1905000" cy="1066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statement(s)</a:t>
            </a:r>
          </a:p>
          <a:p>
            <a:pPr algn="ctr"/>
            <a:r>
              <a:rPr lang="en-US" dirty="0"/>
              <a:t>in while body</a:t>
            </a:r>
          </a:p>
        </p:txBody>
      </p:sp>
      <p:cxnSp>
        <p:nvCxnSpPr>
          <p:cNvPr id="7" name="Elbow Connector 6"/>
          <p:cNvCxnSpPr>
            <a:stCxn id="4" idx="3"/>
            <a:endCxn id="5" idx="0"/>
          </p:cNvCxnSpPr>
          <p:nvPr/>
        </p:nvCxnSpPr>
        <p:spPr>
          <a:xfrm>
            <a:off x="5562600" y="3097427"/>
            <a:ext cx="952500" cy="1093573"/>
          </a:xfrm>
          <a:prstGeom prst="bentConnector2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4" idx="2"/>
          </p:cNvCxnSpPr>
          <p:nvPr/>
        </p:nvCxnSpPr>
        <p:spPr>
          <a:xfrm>
            <a:off x="4305300" y="3707027"/>
            <a:ext cx="0" cy="223657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4" idx="0"/>
          </p:cNvCxnSpPr>
          <p:nvPr/>
        </p:nvCxnSpPr>
        <p:spPr>
          <a:xfrm>
            <a:off x="4305300" y="1600200"/>
            <a:ext cx="0" cy="88762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5" idx="2"/>
            <a:endCxn id="4" idx="0"/>
          </p:cNvCxnSpPr>
          <p:nvPr/>
        </p:nvCxnSpPr>
        <p:spPr>
          <a:xfrm rot="5400000" flipH="1">
            <a:off x="4025213" y="2767914"/>
            <a:ext cx="2769973" cy="2209800"/>
          </a:xfrm>
          <a:prstGeom prst="bentConnector5">
            <a:avLst>
              <a:gd name="adj1" fmla="val -8253"/>
              <a:gd name="adj2" fmla="val -74847"/>
              <a:gd name="adj3" fmla="val 108253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429000" y="3707027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702860" y="2728095"/>
            <a:ext cx="582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</p:spTree>
    <p:extLst>
      <p:ext uri="{BB962C8B-B14F-4D97-AF65-F5344CB8AC3E}">
        <p14:creationId xmlns:p14="http://schemas.microsoft.com/office/powerpoint/2010/main" val="4089875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Python While Loop 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CONDITION: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while block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#code in while block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What’s happening above?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If the CONDITION is True, then the code in the while block runs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At the end of the while block, the computer automatically goes back to the while CONDITION line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It checks if the CONDITION is True, then repeats the while block if it is</a:t>
            </a:r>
          </a:p>
        </p:txBody>
      </p:sp>
    </p:spTree>
    <p:extLst>
      <p:ext uri="{BB962C8B-B14F-4D97-AF65-F5344CB8AC3E}">
        <p14:creationId xmlns:p14="http://schemas.microsoft.com/office/powerpoint/2010/main" val="3674021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loop count?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How do we run our loop a specific number of times?</a:t>
            </a:r>
          </a:p>
          <a:p>
            <a:r>
              <a:rPr lang="en-US" dirty="0"/>
              <a:t>Loop counters!  </a:t>
            </a:r>
            <a:r>
              <a:rPr lang="en-US" dirty="0">
                <a:sym typeface="Wingdings" panose="05000000000000000000" pitchFamily="2" charset="2"/>
              </a:rPr>
              <a:t> It’s just a variable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 = 0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Limit the while condition using the loop counter</a:t>
            </a:r>
          </a:p>
          <a:p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while x &lt; 5: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The variable counts the number of times you run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 = x + 1</a:t>
            </a:r>
          </a:p>
        </p:txBody>
      </p:sp>
    </p:spTree>
    <p:extLst>
      <p:ext uri="{BB962C8B-B14F-4D97-AF65-F5344CB8AC3E}">
        <p14:creationId xmlns:p14="http://schemas.microsoft.com/office/powerpoint/2010/main" val="181573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counting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 5: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print(“hello”)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x = x + 1  #shortcut: x +=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What’s happening above?</a:t>
            </a:r>
          </a:p>
          <a:p>
            <a:pPr marL="0" indent="0">
              <a:buNone/>
            </a:pP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x is initialized to 0, which is less than 5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Check if x &lt; 5 is True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while block runs (notice that x = x + 1 is indented)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x increases to 1 (because 0 + 1 = 1 is saved back in x)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Go back up to check if the while condition is True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52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 10: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print(x**2)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+= 1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Execute above code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What is the output? Why?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202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 = 1000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while x &lt; N: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print(x)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x *= 2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Execute above code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# What is the output? Why?</a:t>
            </a:r>
          </a:p>
        </p:txBody>
      </p:sp>
    </p:spTree>
    <p:extLst>
      <p:ext uri="{BB962C8B-B14F-4D97-AF65-F5344CB8AC3E}">
        <p14:creationId xmlns:p14="http://schemas.microsoft.com/office/powerpoint/2010/main" val="411047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infinite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True: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print(“All work and no play makes Jack a dull boy”)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Execute above code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# What is the output? Why?</a:t>
            </a:r>
          </a:p>
          <a:p>
            <a:pPr marL="0" indent="0">
              <a:buNone/>
            </a:pP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00361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</TotalTime>
  <Words>362</Words>
  <Application>Microsoft Office PowerPoint</Application>
  <PresentationFormat>On-screen Show (4:3)</PresentationFormat>
  <Paragraphs>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Courier New</vt:lpstr>
      <vt:lpstr>Wingdings</vt:lpstr>
      <vt:lpstr>Clarity</vt:lpstr>
      <vt:lpstr>Python While Loops</vt:lpstr>
      <vt:lpstr>What you know</vt:lpstr>
      <vt:lpstr>Flow of a while-loop</vt:lpstr>
      <vt:lpstr>Python While Loop Template</vt:lpstr>
      <vt:lpstr>How do we loop count?</vt:lpstr>
      <vt:lpstr>Loop counting example</vt:lpstr>
      <vt:lpstr>Example</vt:lpstr>
      <vt:lpstr>Another example</vt:lpstr>
      <vt:lpstr>An infinite loop</vt:lpstr>
      <vt:lpstr>How do we exit a loop?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While Loops</dc:title>
  <dc:creator>Paul</dc:creator>
  <cp:lastModifiedBy>WLCS</cp:lastModifiedBy>
  <cp:revision>22</cp:revision>
  <dcterms:created xsi:type="dcterms:W3CDTF">2015-10-07T10:19:17Z</dcterms:created>
  <dcterms:modified xsi:type="dcterms:W3CDTF">2016-12-16T13:47:36Z</dcterms:modified>
</cp:coreProperties>
</file>