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8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0369F-D1EC-4A9B-9654-3A3104805153}" type="datetimeFigureOut">
              <a:rPr lang="en-US" smtClean="0"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9EF3-9033-4F6A-8B11-89FE30EB50E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0369F-D1EC-4A9B-9654-3A3104805153}" type="datetimeFigureOut">
              <a:rPr lang="en-US" smtClean="0"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9EF3-9033-4F6A-8B11-89FE30EB50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0369F-D1EC-4A9B-9654-3A3104805153}" type="datetimeFigureOut">
              <a:rPr lang="en-US" smtClean="0"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9EF3-9033-4F6A-8B11-89FE30EB50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0369F-D1EC-4A9B-9654-3A3104805153}" type="datetimeFigureOut">
              <a:rPr lang="en-US" smtClean="0"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9EF3-9033-4F6A-8B11-89FE30EB50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0369F-D1EC-4A9B-9654-3A3104805153}" type="datetimeFigureOut">
              <a:rPr lang="en-US" smtClean="0"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9EF3-9033-4F6A-8B11-89FE30EB50E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0369F-D1EC-4A9B-9654-3A3104805153}" type="datetimeFigureOut">
              <a:rPr lang="en-US" smtClean="0"/>
              <a:t>5/19/2012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9EF3-9033-4F6A-8B11-89FE30EB50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0369F-D1EC-4A9B-9654-3A3104805153}" type="datetimeFigureOut">
              <a:rPr lang="en-US" smtClean="0"/>
              <a:t>5/19/2012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9EF3-9033-4F6A-8B11-89FE30EB50E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0369F-D1EC-4A9B-9654-3A3104805153}" type="datetimeFigureOut">
              <a:rPr lang="en-US" smtClean="0"/>
              <a:t>5/19/2012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9EF3-9033-4F6A-8B11-89FE30EB50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0369F-D1EC-4A9B-9654-3A3104805153}" type="datetimeFigureOut">
              <a:rPr lang="en-US" smtClean="0"/>
              <a:t>5/19/2012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9EF3-9033-4F6A-8B11-89FE30EB50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0369F-D1EC-4A9B-9654-3A3104805153}" type="datetimeFigureOut">
              <a:rPr lang="en-US" smtClean="0"/>
              <a:t>5/19/2012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9EF3-9033-4F6A-8B11-89FE30EB50E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0369F-D1EC-4A9B-9654-3A3104805153}" type="datetimeFigureOut">
              <a:rPr lang="en-US" smtClean="0"/>
              <a:t>5/19/2012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9EF3-9033-4F6A-8B11-89FE30EB50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4D0369F-D1EC-4A9B-9654-3A3104805153}" type="datetimeFigureOut">
              <a:rPr lang="en-US" smtClean="0"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8829EF3-9033-4F6A-8B11-89FE30EB50E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paulbui.net/wl/Item_collection_game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ulbui.net/wl/Robot_game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ulbui.net/wl/Whac-A-Mole_game" TargetMode="External"/><Relationship Id="rId2" Type="http://schemas.openxmlformats.org/officeDocument/2006/relationships/hyperlink" Target="http://www.gamebrew.com/game/whack-mole/pla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ulbui.net/wl/Dodge_game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ulbui.net/wl/Tron_Light_Cycles_game" TargetMode="External"/><Relationship Id="rId2" Type="http://schemas.openxmlformats.org/officeDocument/2006/relationships/hyperlink" Target="http://www.thepcmanwebsite.com/media/flash_tron/flash_tron.s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stemchallenge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scratch.org/" TargetMode="External"/><Relationship Id="rId2" Type="http://schemas.openxmlformats.org/officeDocument/2006/relationships/hyperlink" Target="http://www.scratch.mit.ed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aulbui.net/wl/CS_Student_Pages" TargetMode="External"/><Relationship Id="rId4" Type="http://schemas.openxmlformats.org/officeDocument/2006/relationships/hyperlink" Target="http://paulbui.net/wl/Computer_Science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cratch.mit.ed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paulbui.net/wl/Scratch_-_Moving_and_Drawing_Assignmen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paulbui.net/wl/Scratch_-_Sound_Board_Assignmen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Scratch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838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Sprite Looks &amp;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Background image</a:t>
            </a:r>
          </a:p>
          <a:p>
            <a:endParaRPr lang="en-US" dirty="0" smtClean="0"/>
          </a:p>
          <a:p>
            <a:r>
              <a:rPr lang="en-US" dirty="0" smtClean="0"/>
              <a:t>Changing </a:t>
            </a:r>
            <a:r>
              <a:rPr lang="en-US" dirty="0"/>
              <a:t>costumes</a:t>
            </a:r>
          </a:p>
          <a:p>
            <a:r>
              <a:rPr lang="en-US" dirty="0"/>
              <a:t>Saying and Thinking</a:t>
            </a:r>
          </a:p>
          <a:p>
            <a:r>
              <a:rPr lang="en-US" dirty="0"/>
              <a:t>Graphics and Size </a:t>
            </a:r>
            <a:r>
              <a:rPr lang="en-US" dirty="0" smtClean="0"/>
              <a:t>effects</a:t>
            </a:r>
          </a:p>
          <a:p>
            <a:endParaRPr lang="en-US" dirty="0"/>
          </a:p>
          <a:p>
            <a:r>
              <a:rPr lang="en-US" dirty="0" smtClean="0"/>
              <a:t>“Wait” block</a:t>
            </a:r>
          </a:p>
          <a:p>
            <a:endParaRPr lang="en-US" dirty="0"/>
          </a:p>
          <a:p>
            <a:r>
              <a:rPr lang="en-US" dirty="0"/>
              <a:t>Sprite Look </a:t>
            </a:r>
            <a:r>
              <a:rPr lang="en-US" dirty="0" smtClean="0"/>
              <a:t>Practice</a:t>
            </a:r>
          </a:p>
          <a:p>
            <a:pPr lvl="1"/>
            <a:r>
              <a:rPr lang="en-US" dirty="0" smtClean="0"/>
              <a:t>Create </a:t>
            </a:r>
            <a:r>
              <a:rPr lang="en-US" dirty="0"/>
              <a:t>an animation that retells a movie/story in simplified terms. In your animation, you must employ the following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Background </a:t>
            </a:r>
            <a:r>
              <a:rPr lang="en-US" dirty="0"/>
              <a:t>image</a:t>
            </a:r>
          </a:p>
          <a:p>
            <a:pPr lvl="2"/>
            <a:r>
              <a:rPr lang="en-US" dirty="0"/>
              <a:t>Sprites that move around</a:t>
            </a:r>
          </a:p>
          <a:p>
            <a:pPr lvl="2"/>
            <a:r>
              <a:rPr lang="en-US" dirty="0"/>
              <a:t>Sprites that change costume</a:t>
            </a:r>
          </a:p>
          <a:p>
            <a:pPr lvl="2"/>
            <a:r>
              <a:rPr lang="en-US" dirty="0"/>
              <a:t>Sprites and say/think</a:t>
            </a:r>
          </a:p>
          <a:p>
            <a:pPr lvl="2"/>
            <a:r>
              <a:rPr lang="en-US" dirty="0"/>
              <a:t>A graphic or size effect being applied to sprites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986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Blocks - 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“Repeat” block</a:t>
            </a:r>
          </a:p>
          <a:p>
            <a:r>
              <a:rPr lang="en-US" dirty="0"/>
              <a:t>Iteration Practice </a:t>
            </a:r>
            <a:r>
              <a:rPr lang="en-US" dirty="0" smtClean="0"/>
              <a:t>Assignment</a:t>
            </a:r>
          </a:p>
          <a:p>
            <a:pPr lvl="1"/>
            <a:r>
              <a:rPr lang="en-US" dirty="0" smtClean="0"/>
              <a:t>Create </a:t>
            </a:r>
            <a:r>
              <a:rPr lang="en-US" dirty="0"/>
              <a:t>a Scratch program that uses the </a:t>
            </a:r>
            <a:r>
              <a:rPr lang="en-US" b="1" dirty="0"/>
              <a:t>repeat</a:t>
            </a:r>
            <a:r>
              <a:rPr lang="en-US" dirty="0"/>
              <a:t> block to draw a staircase</a:t>
            </a:r>
          </a:p>
          <a:p>
            <a:pPr lvl="1"/>
            <a:r>
              <a:rPr lang="en-US" dirty="0"/>
              <a:t>Create a Scratch program that draws a circle (HINT: Repeat 360 times turning and moving)</a:t>
            </a:r>
          </a:p>
          <a:p>
            <a:pPr lvl="1"/>
            <a:r>
              <a:rPr lang="en-US" dirty="0"/>
              <a:t>Create a Scratch program that repeatedly draws squares across the screen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97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Game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Start game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Run forever (game </a:t>
            </a:r>
            <a:r>
              <a:rPr lang="en-US" dirty="0" smtClean="0"/>
              <a:t>loop w/ “forever” block)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Include rules in your game loop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 the above for every </a:t>
            </a:r>
            <a:r>
              <a:rPr lang="en-US" dirty="0" smtClean="0"/>
              <a:t>sprite</a:t>
            </a:r>
          </a:p>
        </p:txBody>
      </p:sp>
    </p:spTree>
    <p:extLst>
      <p:ext uri="{BB962C8B-B14F-4D97-AF65-F5344CB8AC3E}">
        <p14:creationId xmlns:p14="http://schemas.microsoft.com/office/powerpoint/2010/main" val="440426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Blocks – 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Booleans - things that are True or False</a:t>
            </a:r>
          </a:p>
          <a:p>
            <a:r>
              <a:rPr lang="en-US" dirty="0"/>
              <a:t>if statement blocks</a:t>
            </a:r>
          </a:p>
          <a:p>
            <a:r>
              <a:rPr lang="en-US" dirty="0"/>
              <a:t>if-else statement </a:t>
            </a:r>
            <a:r>
              <a:rPr lang="en-US" dirty="0" smtClean="0"/>
              <a:t>blocks</a:t>
            </a:r>
          </a:p>
          <a:p>
            <a:endParaRPr lang="en-US" dirty="0" smtClean="0"/>
          </a:p>
          <a:p>
            <a:r>
              <a:rPr lang="en-US" dirty="0"/>
              <a:t>Forever Block Practice</a:t>
            </a:r>
          </a:p>
          <a:p>
            <a:pPr lvl="1"/>
            <a:r>
              <a:rPr lang="en-US" dirty="0"/>
              <a:t>Move sprite</a:t>
            </a:r>
          </a:p>
          <a:p>
            <a:pPr lvl="1"/>
            <a:r>
              <a:rPr lang="en-US" dirty="0"/>
              <a:t>If on edge, bounce</a:t>
            </a:r>
          </a:p>
          <a:p>
            <a:r>
              <a:rPr lang="en-US" dirty="0"/>
              <a:t>Forever Block Practice 2</a:t>
            </a:r>
          </a:p>
          <a:p>
            <a:pPr lvl="1"/>
            <a:r>
              <a:rPr lang="en-US" dirty="0" smtClean="0"/>
              <a:t>If ___ key pressed</a:t>
            </a:r>
          </a:p>
          <a:p>
            <a:pPr lvl="2"/>
            <a:r>
              <a:rPr lang="en-US" dirty="0" smtClean="0"/>
              <a:t>Point in ____ direction</a:t>
            </a:r>
          </a:p>
          <a:p>
            <a:pPr lvl="2"/>
            <a:r>
              <a:rPr lang="en-US" dirty="0" smtClean="0"/>
              <a:t>Move</a:t>
            </a:r>
          </a:p>
          <a:p>
            <a:r>
              <a:rPr lang="en-US" dirty="0"/>
              <a:t>Forever Block Practice </a:t>
            </a:r>
            <a:r>
              <a:rPr lang="en-US" dirty="0" smtClean="0"/>
              <a:t>2</a:t>
            </a:r>
          </a:p>
          <a:p>
            <a:pPr lvl="1"/>
            <a:r>
              <a:rPr lang="en-US" dirty="0" smtClean="0"/>
              <a:t>If ___ key pressed</a:t>
            </a:r>
          </a:p>
          <a:p>
            <a:pPr lvl="2"/>
            <a:r>
              <a:rPr lang="en-US" dirty="0" smtClean="0"/>
              <a:t>Change ____ coordinate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377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Avoidance Game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Walk students through building a typical game</a:t>
            </a:r>
          </a:p>
          <a:p>
            <a:r>
              <a:rPr lang="en-US" dirty="0" smtClean="0"/>
              <a:t>Player sprite movement</a:t>
            </a:r>
          </a:p>
          <a:p>
            <a:r>
              <a:rPr lang="en-US" dirty="0" smtClean="0"/>
              <a:t>Enemy sprites to avoid</a:t>
            </a:r>
            <a:endParaRPr lang="en-US" dirty="0"/>
          </a:p>
          <a:p>
            <a:r>
              <a:rPr lang="en-US" dirty="0" smtClean="0"/>
              <a:t>Goal sprite to try and reach</a:t>
            </a:r>
          </a:p>
          <a:p>
            <a:r>
              <a:rPr lang="en-US" dirty="0" smtClean="0"/>
              <a:t>Timer</a:t>
            </a:r>
          </a:p>
          <a:p>
            <a:r>
              <a:rPr lang="en-US" dirty="0" smtClean="0"/>
              <a:t>How do we keep track of lives?</a:t>
            </a:r>
          </a:p>
          <a:p>
            <a:endParaRPr lang="en-US" dirty="0"/>
          </a:p>
          <a:p>
            <a:r>
              <a:rPr lang="en-US" dirty="0" smtClean="0"/>
              <a:t>Introduce Variables</a:t>
            </a:r>
          </a:p>
          <a:p>
            <a:pPr lvl="1"/>
            <a:r>
              <a:rPr lang="en-US" dirty="0" smtClean="0"/>
              <a:t>Creating variable</a:t>
            </a:r>
          </a:p>
          <a:p>
            <a:pPr lvl="1"/>
            <a:r>
              <a:rPr lang="en-US" dirty="0" smtClean="0"/>
              <a:t>Setting variables</a:t>
            </a:r>
          </a:p>
          <a:p>
            <a:pPr lvl="1"/>
            <a:r>
              <a:rPr lang="en-US" dirty="0" smtClean="0"/>
              <a:t>Increasing/Decreasing variables</a:t>
            </a:r>
          </a:p>
        </p:txBody>
      </p:sp>
    </p:spTree>
    <p:extLst>
      <p:ext uri="{BB962C8B-B14F-4D97-AF65-F5344CB8AC3E}">
        <p14:creationId xmlns:p14="http://schemas.microsoft.com/office/powerpoint/2010/main" val="658635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</a:t>
            </a:r>
            <a:r>
              <a:rPr lang="en-US" dirty="0" err="1" smtClean="0"/>
              <a:t>Frogger</a:t>
            </a:r>
            <a:r>
              <a:rPr lang="en-US" dirty="0" smtClean="0"/>
              <a:t>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dirty="0" smtClean="0"/>
              <a:t>Give </a:t>
            </a:r>
            <a:r>
              <a:rPr lang="en-US" sz="1600" dirty="0"/>
              <a:t>your game a simple background</a:t>
            </a:r>
          </a:p>
          <a:p>
            <a:r>
              <a:rPr lang="en-US" sz="1600" dirty="0"/>
              <a:t>You will need several sprites.</a:t>
            </a:r>
          </a:p>
          <a:p>
            <a:r>
              <a:rPr lang="en-US" sz="1600" dirty="0"/>
              <a:t>1 player sprite will be the player and it will cross the screen by using the keyboard.</a:t>
            </a:r>
          </a:p>
          <a:p>
            <a:r>
              <a:rPr lang="en-US" sz="1600" dirty="0"/>
              <a:t>3-5 enemy sprites will be used to move back and forth vertically across the screen (the number depends on how big you make them)</a:t>
            </a:r>
          </a:p>
          <a:p>
            <a:r>
              <a:rPr lang="en-US" sz="1600" dirty="0"/>
              <a:t>When you play your game, you want to cross the entire screen without hitting the enemy sprites.</a:t>
            </a:r>
          </a:p>
          <a:p>
            <a:r>
              <a:rPr lang="en-US" sz="1600" dirty="0"/>
              <a:t>Start the player off with 3 lives (HINT: use a variable)</a:t>
            </a:r>
          </a:p>
          <a:p>
            <a:r>
              <a:rPr lang="en-US" sz="1600" dirty="0"/>
              <a:t>If you hit any of the enemy sprites:</a:t>
            </a:r>
          </a:p>
          <a:p>
            <a:pPr lvl="1"/>
            <a:r>
              <a:rPr lang="en-US" sz="1400" dirty="0"/>
              <a:t>Subtract one life away</a:t>
            </a:r>
          </a:p>
          <a:p>
            <a:pPr lvl="1"/>
            <a:r>
              <a:rPr lang="en-US" sz="1400" dirty="0"/>
              <a:t>Say "Ouch!"</a:t>
            </a:r>
          </a:p>
          <a:p>
            <a:pPr lvl="1"/>
            <a:r>
              <a:rPr lang="en-US" sz="1400" dirty="0"/>
              <a:t>Move the player back to its starting location</a:t>
            </a:r>
          </a:p>
          <a:p>
            <a:r>
              <a:rPr lang="en-US" sz="1600" dirty="0"/>
              <a:t>If lives hits 0, then say "Game Over" and end the game</a:t>
            </a:r>
          </a:p>
          <a:p>
            <a:r>
              <a:rPr lang="en-US" sz="1600" dirty="0"/>
              <a:t>If the player reaches the other side of the screen, then say "You win!"</a:t>
            </a:r>
          </a:p>
          <a:p>
            <a:pPr lvl="1"/>
            <a:r>
              <a:rPr lang="en-US" sz="1400" dirty="0"/>
              <a:t>Hint: You can use all sorts of different ways to detect how you hit the other side of the screen</a:t>
            </a:r>
          </a:p>
          <a:p>
            <a:pPr lvl="1"/>
            <a:r>
              <a:rPr lang="en-US" sz="1400" dirty="0"/>
              <a:t>Create a long sprite that you detect hitting OR...</a:t>
            </a:r>
          </a:p>
          <a:p>
            <a:pPr lvl="1"/>
            <a:r>
              <a:rPr lang="en-US" sz="1400" dirty="0"/>
              <a:t>Check the y-coordinate of the sprite and if it is greater than the upper bound of the </a:t>
            </a:r>
            <a:r>
              <a:rPr lang="en-US" sz="1400" dirty="0" smtClean="0"/>
              <a:t>screen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200381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Differentiating with Advanced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are done with Basic </a:t>
            </a:r>
            <a:r>
              <a:rPr lang="en-US" dirty="0" err="1" smtClean="0"/>
              <a:t>Frogger</a:t>
            </a:r>
            <a:r>
              <a:rPr lang="en-US" dirty="0"/>
              <a:t>, then try implementing the following advanced features:</a:t>
            </a:r>
          </a:p>
          <a:p>
            <a:pPr lvl="1"/>
            <a:r>
              <a:rPr lang="en-US" dirty="0"/>
              <a:t>Background music</a:t>
            </a:r>
          </a:p>
          <a:p>
            <a:pPr lvl="1"/>
            <a:r>
              <a:rPr lang="en-US" dirty="0"/>
              <a:t>Sounds when you move the frog</a:t>
            </a:r>
          </a:p>
          <a:p>
            <a:pPr lvl="1"/>
            <a:r>
              <a:rPr lang="en-US" dirty="0"/>
              <a:t>The enemy sprites constantly change costume back and forth (makes it look like they're moving)</a:t>
            </a:r>
          </a:p>
          <a:p>
            <a:pPr lvl="1"/>
            <a:r>
              <a:rPr lang="en-US" dirty="0"/>
              <a:t>Health/Lives power-up (when picked up, you get a new life)</a:t>
            </a:r>
          </a:p>
          <a:p>
            <a:pPr lvl="1"/>
            <a:r>
              <a:rPr lang="en-US" dirty="0"/>
              <a:t>Increasingly difficult </a:t>
            </a:r>
            <a:r>
              <a:rPr lang="en-US" dirty="0" smtClean="0"/>
              <a:t>levels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1290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 Collection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Item Collection Game</a:t>
            </a:r>
            <a:endParaRPr lang="en-US" dirty="0" smtClean="0"/>
          </a:p>
          <a:p>
            <a:pPr lvl="1"/>
            <a:r>
              <a:rPr lang="en-US" dirty="0" smtClean="0"/>
              <a:t>Player </a:t>
            </a:r>
            <a:r>
              <a:rPr lang="en-US" dirty="0"/>
              <a:t>moves around</a:t>
            </a:r>
          </a:p>
          <a:p>
            <a:pPr lvl="1"/>
            <a:r>
              <a:rPr lang="en-US" dirty="0"/>
              <a:t>Player can pickup items</a:t>
            </a:r>
          </a:p>
          <a:p>
            <a:pPr lvl="1"/>
            <a:r>
              <a:rPr lang="en-US" dirty="0"/>
              <a:t>Player avoids "mines"</a:t>
            </a:r>
          </a:p>
          <a:p>
            <a:pPr lvl="1"/>
            <a:r>
              <a:rPr lang="en-US" dirty="0"/>
              <a:t>Player wins when all items are picked up</a:t>
            </a:r>
          </a:p>
          <a:p>
            <a:pPr lvl="1"/>
            <a:r>
              <a:rPr lang="en-US" dirty="0"/>
              <a:t>Player loses when he/she hits a mine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4965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Robot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Item Collection Game</a:t>
            </a:r>
          </a:p>
          <a:p>
            <a:r>
              <a:rPr lang="en-US" dirty="0" smtClean="0"/>
              <a:t>Add a robot that follows the Player around</a:t>
            </a:r>
          </a:p>
          <a:p>
            <a:pPr lvl="1"/>
            <a:r>
              <a:rPr lang="en-US" dirty="0" smtClean="0"/>
              <a:t>Use if-statements</a:t>
            </a:r>
          </a:p>
          <a:p>
            <a:pPr lvl="1"/>
            <a:r>
              <a:rPr lang="en-US" dirty="0" smtClean="0"/>
              <a:t>“point towards” </a:t>
            </a:r>
            <a:r>
              <a:rPr lang="en-US" dirty="0" smtClean="0"/>
              <a:t>block</a:t>
            </a:r>
          </a:p>
          <a:p>
            <a:r>
              <a:rPr lang="en-US" dirty="0" smtClean="0">
                <a:hlinkClick r:id="rId2"/>
              </a:rPr>
              <a:t>Robot Game Requirements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95245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Whac</a:t>
            </a:r>
            <a:r>
              <a:rPr lang="en-US" dirty="0" smtClean="0"/>
              <a:t>-A-Mole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Mouse down </a:t>
            </a:r>
            <a:r>
              <a:rPr lang="en-US" dirty="0" smtClean="0"/>
              <a:t>events</a:t>
            </a:r>
          </a:p>
          <a:p>
            <a:r>
              <a:rPr lang="en-US" dirty="0" err="1" smtClean="0">
                <a:hlinkClick r:id="rId2"/>
              </a:rPr>
              <a:t>Whac</a:t>
            </a:r>
            <a:r>
              <a:rPr lang="en-US" dirty="0" smtClean="0">
                <a:hlinkClick r:id="rId2"/>
              </a:rPr>
              <a:t>-A-Mole Examples</a:t>
            </a:r>
            <a:endParaRPr lang="en-US" dirty="0" smtClean="0"/>
          </a:p>
          <a:p>
            <a:r>
              <a:rPr lang="en-US" dirty="0" err="1" smtClean="0">
                <a:hlinkClick r:id="rId3"/>
              </a:rPr>
              <a:t>Whac</a:t>
            </a:r>
            <a:r>
              <a:rPr lang="en-US" dirty="0" smtClean="0">
                <a:hlinkClick r:id="rId3"/>
              </a:rPr>
              <a:t>-A-Mole Game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522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en-US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0" t="15576" r="9859" b="11736"/>
          <a:stretch>
            <a:fillRect/>
          </a:stretch>
        </p:blipFill>
        <p:spPr bwMode="auto">
          <a:xfrm>
            <a:off x="2586681" y="4335462"/>
            <a:ext cx="3962400" cy="1912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wl-logo bi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668462"/>
            <a:ext cx="2286000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9" descr="wlcs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719433"/>
            <a:ext cx="2362200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87417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Dodge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if-statements to trigger other events</a:t>
            </a:r>
          </a:p>
          <a:p>
            <a:pPr lvl="1"/>
            <a:r>
              <a:rPr lang="en-US" dirty="0" smtClean="0"/>
              <a:t>If sprite’s y-coordinate reaches bottom, set it to the </a:t>
            </a:r>
            <a:r>
              <a:rPr lang="en-US" dirty="0" smtClean="0"/>
              <a:t>top</a:t>
            </a:r>
          </a:p>
          <a:p>
            <a:r>
              <a:rPr lang="en-US" dirty="0" smtClean="0">
                <a:hlinkClick r:id="rId2"/>
              </a:rPr>
              <a:t>Dodge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4843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Tron</a:t>
            </a:r>
            <a:r>
              <a:rPr lang="en-US" dirty="0" smtClean="0"/>
              <a:t> Light 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www.thepcmanwebsite.com/media/flash_tron/flash_tron.shtml</a:t>
            </a:r>
            <a:endParaRPr lang="en-US" dirty="0" smtClean="0"/>
          </a:p>
          <a:p>
            <a:r>
              <a:rPr lang="en-US" dirty="0" err="1" smtClean="0">
                <a:hlinkClick r:id="rId3"/>
              </a:rPr>
              <a:t>Tron</a:t>
            </a:r>
            <a:r>
              <a:rPr lang="en-US" dirty="0" smtClean="0">
                <a:hlinkClick r:id="rId3"/>
              </a:rPr>
              <a:t> Light Cycles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517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National STEM Video Game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http://stemchallenge.org/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214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Scratch Website</a:t>
            </a:r>
          </a:p>
          <a:p>
            <a:pPr lvl="1"/>
            <a:r>
              <a:rPr lang="en-US" dirty="0">
                <a:hlinkClick r:id="rId2"/>
              </a:rPr>
              <a:t>http://www.scratch.mit.edu</a:t>
            </a:r>
            <a:r>
              <a:rPr lang="en-US" dirty="0" smtClean="0">
                <a:hlinkClick r:id="rId2"/>
              </a:rPr>
              <a:t>/</a:t>
            </a:r>
            <a:endParaRPr lang="en-US" dirty="0"/>
          </a:p>
          <a:p>
            <a:r>
              <a:rPr lang="en-US" dirty="0" smtClean="0"/>
              <a:t>Learn Scratch</a:t>
            </a:r>
          </a:p>
          <a:p>
            <a:pPr lvl="1"/>
            <a:r>
              <a:rPr lang="en-US" dirty="0">
                <a:hlinkClick r:id="rId3"/>
              </a:rPr>
              <a:t>http://learnscratch.org/</a:t>
            </a:r>
            <a:endParaRPr lang="en-US" dirty="0" smtClean="0"/>
          </a:p>
          <a:p>
            <a:r>
              <a:rPr lang="en-US" dirty="0" smtClean="0"/>
              <a:t>Washington-Lee Computer Science</a:t>
            </a:r>
          </a:p>
          <a:p>
            <a:pPr lvl="1"/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paulbui.net/wl/Computer_Science</a:t>
            </a:r>
            <a:endParaRPr lang="en-US" dirty="0" smtClean="0"/>
          </a:p>
          <a:p>
            <a:pPr lvl="1"/>
            <a:r>
              <a:rPr lang="en-US" dirty="0">
                <a:hlinkClick r:id="rId5"/>
              </a:rPr>
              <a:t>http://www.paulbui.net/wl/CS_Student_Pages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6120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Scratch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Download &amp; Installation</a:t>
            </a:r>
          </a:p>
          <a:p>
            <a:pPr lvl="1"/>
            <a:r>
              <a:rPr lang="en-US" dirty="0" smtClean="0"/>
              <a:t>Mac OS X, Windows, Linux</a:t>
            </a:r>
          </a:p>
          <a:p>
            <a:r>
              <a:rPr lang="en-US" dirty="0" smtClean="0"/>
              <a:t>Configuration </a:t>
            </a:r>
            <a:r>
              <a:rPr lang="en-US" dirty="0" smtClean="0">
                <a:sym typeface="Wingdings" pitchFamily="2" charset="2"/>
              </a:rPr>
              <a:t> None</a:t>
            </a:r>
          </a:p>
          <a:p>
            <a:r>
              <a:rPr lang="en-US" dirty="0" smtClean="0">
                <a:sym typeface="Wingdings" pitchFamily="2" charset="2"/>
              </a:rPr>
              <a:t>Account creation on </a:t>
            </a:r>
            <a:r>
              <a:rPr lang="en-US" dirty="0">
                <a:hlinkClick r:id="rId2"/>
              </a:rPr>
              <a:t>http://scratch.mit.edu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Share</a:t>
            </a:r>
          </a:p>
          <a:p>
            <a:pPr lvl="1"/>
            <a:r>
              <a:rPr lang="en-US" dirty="0" smtClean="0"/>
              <a:t>Save projects on-line</a:t>
            </a:r>
          </a:p>
          <a:p>
            <a:pPr lvl="1"/>
            <a:r>
              <a:rPr lang="en-US" dirty="0" smtClean="0"/>
              <a:t>Play &amp; download other projects</a:t>
            </a:r>
          </a:p>
        </p:txBody>
      </p:sp>
    </p:spTree>
    <p:extLst>
      <p:ext uri="{BB962C8B-B14F-4D97-AF65-F5344CB8AC3E}">
        <p14:creationId xmlns:p14="http://schemas.microsoft.com/office/powerpoint/2010/main" val="1463966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Intro CS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Math-oriented </a:t>
            </a:r>
            <a:r>
              <a:rPr lang="en-US" sz="3200" dirty="0">
                <a:sym typeface="Wingdings"/>
              </a:rPr>
              <a:t></a:t>
            </a:r>
            <a:r>
              <a:rPr lang="en-US" sz="3200" dirty="0"/>
              <a:t> need to have algebra to understand variables</a:t>
            </a:r>
          </a:p>
          <a:p>
            <a:r>
              <a:rPr lang="en-US" sz="3200" dirty="0"/>
              <a:t>Syntax-centric </a:t>
            </a:r>
            <a:r>
              <a:rPr lang="en-US" sz="3200" dirty="0">
                <a:sym typeface="Wingdings"/>
              </a:rPr>
              <a:t></a:t>
            </a:r>
            <a:r>
              <a:rPr lang="en-US" sz="3200" dirty="0"/>
              <a:t> (), {}, </a:t>
            </a:r>
            <a:r>
              <a:rPr lang="en-US" sz="3200" dirty="0" smtClean="0"/>
              <a:t>;, ||, &amp;&amp; !</a:t>
            </a:r>
            <a:endParaRPr lang="en-US" sz="3200" dirty="0"/>
          </a:p>
          <a:p>
            <a:r>
              <a:rPr lang="en-US" sz="3200" dirty="0"/>
              <a:t>Not enough emphasis on logic</a:t>
            </a:r>
          </a:p>
          <a:p>
            <a:r>
              <a:rPr lang="en-US" sz="3200" dirty="0" smtClean="0"/>
              <a:t>Boring</a:t>
            </a:r>
          </a:p>
          <a:p>
            <a:pPr lvl="1"/>
            <a:r>
              <a:rPr lang="en-US" sz="2800" dirty="0" smtClean="0"/>
              <a:t>Current </a:t>
            </a:r>
            <a:r>
              <a:rPr lang="en-US" sz="2800" dirty="0"/>
              <a:t>generation </a:t>
            </a:r>
            <a:r>
              <a:rPr lang="en-US" sz="2800" dirty="0" smtClean="0"/>
              <a:t>needs instant gratification</a:t>
            </a:r>
          </a:p>
          <a:p>
            <a:pPr lvl="1"/>
            <a:r>
              <a:rPr lang="en-US" sz="2800" dirty="0" smtClean="0"/>
              <a:t>A picture is worth 1000 words</a:t>
            </a:r>
          </a:p>
          <a:p>
            <a:pPr lvl="2"/>
            <a:r>
              <a:rPr lang="en-US" sz="2600" dirty="0" smtClean="0"/>
              <a:t>Which of the two would you rather have?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05241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Hello, world!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Make the cat move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Make the cat move with directions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Make the cat move with directions and use the pen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Assignment:</a:t>
            </a:r>
          </a:p>
          <a:p>
            <a:pPr marL="0" indent="0">
              <a:buNone/>
            </a:pPr>
            <a:r>
              <a:rPr lang="en-US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63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programmable entity on the screen</a:t>
            </a:r>
          </a:p>
          <a:p>
            <a:r>
              <a:rPr lang="en-US" dirty="0"/>
              <a:t>Comprised of 3 things:</a:t>
            </a:r>
          </a:p>
          <a:p>
            <a:pPr lvl="1"/>
            <a:r>
              <a:rPr lang="en-US" dirty="0"/>
              <a:t>Scripts – the logic of what it does</a:t>
            </a:r>
          </a:p>
          <a:p>
            <a:pPr lvl="1"/>
            <a:r>
              <a:rPr lang="en-US" dirty="0"/>
              <a:t>Costumes – what it looks like</a:t>
            </a:r>
          </a:p>
          <a:p>
            <a:pPr lvl="1"/>
            <a:r>
              <a:rPr lang="en-US" dirty="0"/>
              <a:t>Sounds – any sounds that you want to play</a:t>
            </a:r>
          </a:p>
          <a:p>
            <a:r>
              <a:rPr lang="en-US" dirty="0"/>
              <a:t>Costume editing</a:t>
            </a:r>
          </a:p>
          <a:p>
            <a:r>
              <a:rPr lang="en-US" dirty="0"/>
              <a:t>Importing </a:t>
            </a:r>
            <a:r>
              <a:rPr lang="en-US" dirty="0" smtClean="0"/>
              <a:t>costumes</a:t>
            </a:r>
          </a:p>
          <a:p>
            <a:endParaRPr lang="en-US" dirty="0"/>
          </a:p>
          <a:p>
            <a:r>
              <a:rPr lang="en-US" dirty="0" smtClean="0"/>
              <a:t>Multiple sprites on the screen</a:t>
            </a:r>
          </a:p>
          <a:p>
            <a:r>
              <a:rPr lang="en-US" dirty="0" smtClean="0"/>
              <a:t>Sprites can act independently</a:t>
            </a:r>
            <a:endParaRPr lang="en-US" dirty="0"/>
          </a:p>
          <a:p>
            <a:r>
              <a:rPr lang="en-US" dirty="0" smtClean="0"/>
              <a:t>Sprites can interact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6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&amp; Pen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 motion and pen blocks to students</a:t>
            </a:r>
          </a:p>
          <a:p>
            <a:r>
              <a:rPr lang="en-US" dirty="0" smtClean="0">
                <a:hlinkClick r:id="rId2"/>
              </a:rPr>
              <a:t>Moving and Drawing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253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Sounds &amp; Keyboard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 your own sounds</a:t>
            </a:r>
          </a:p>
          <a:p>
            <a:r>
              <a:rPr lang="en-US" dirty="0" smtClean="0"/>
              <a:t>Record your own sounds</a:t>
            </a:r>
          </a:p>
          <a:p>
            <a:endParaRPr lang="en-US" dirty="0" smtClean="0"/>
          </a:p>
          <a:p>
            <a:r>
              <a:rPr lang="en-US" dirty="0" smtClean="0"/>
              <a:t>“When _____ key pressed” block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Sound Board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5341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362</TotalTime>
  <Words>788</Words>
  <Application>Microsoft Office PowerPoint</Application>
  <PresentationFormat>On-screen Show (4:3)</PresentationFormat>
  <Paragraphs>160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Clarity</vt:lpstr>
      <vt:lpstr>Introduction to Scratch</vt:lpstr>
      <vt:lpstr>About Me</vt:lpstr>
      <vt:lpstr>Resources</vt:lpstr>
      <vt:lpstr>Scratch Setup</vt:lpstr>
      <vt:lpstr>Traditional Intro CS Problems</vt:lpstr>
      <vt:lpstr>Hello, world!</vt:lpstr>
      <vt:lpstr>Sprites</vt:lpstr>
      <vt:lpstr>Motion &amp; Pen Blocks</vt:lpstr>
      <vt:lpstr>Sounds &amp; Keyboard</vt:lpstr>
      <vt:lpstr>Sprite Looks &amp; Background</vt:lpstr>
      <vt:lpstr>Control Blocks - Iteration</vt:lpstr>
      <vt:lpstr>Basic Game Programming</vt:lpstr>
      <vt:lpstr>Control Blocks – Conditionals</vt:lpstr>
      <vt:lpstr>Avoidance Game Example</vt:lpstr>
      <vt:lpstr>Basic Frogger Game</vt:lpstr>
      <vt:lpstr>Differentiating with Advanced Features</vt:lpstr>
      <vt:lpstr>Item Collection Game</vt:lpstr>
      <vt:lpstr>Robot Game</vt:lpstr>
      <vt:lpstr>Whac-A-Mole Game</vt:lpstr>
      <vt:lpstr>Dodge Game</vt:lpstr>
      <vt:lpstr>Tron Light Cycles</vt:lpstr>
      <vt:lpstr>National STEM Video Game Challenge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Bui</dc:creator>
  <cp:lastModifiedBy>Paul Bui</cp:lastModifiedBy>
  <cp:revision>24</cp:revision>
  <dcterms:created xsi:type="dcterms:W3CDTF">2012-05-18T17:34:28Z</dcterms:created>
  <dcterms:modified xsi:type="dcterms:W3CDTF">2012-05-19T17:31:08Z</dcterms:modified>
</cp:coreProperties>
</file>