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038-CBF1-4284-B630-3C2F74700F07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C2D5-1DA2-49E3-B352-46A0E3C20A9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41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038-CBF1-4284-B630-3C2F74700F07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C2D5-1DA2-49E3-B352-46A0E3C2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1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038-CBF1-4284-B630-3C2F74700F07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C2D5-1DA2-49E3-B352-46A0E3C2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7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038-CBF1-4284-B630-3C2F74700F07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C2D5-1DA2-49E3-B352-46A0E3C2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69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038-CBF1-4284-B630-3C2F74700F07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C2D5-1DA2-49E3-B352-46A0E3C20A9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52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038-CBF1-4284-B630-3C2F74700F07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C2D5-1DA2-49E3-B352-46A0E3C2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2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038-CBF1-4284-B630-3C2F74700F07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C2D5-1DA2-49E3-B352-46A0E3C2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81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038-CBF1-4284-B630-3C2F74700F07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C2D5-1DA2-49E3-B352-46A0E3C2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7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038-CBF1-4284-B630-3C2F74700F07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C2D5-1DA2-49E3-B352-46A0E3C2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4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B98038-CBF1-4284-B630-3C2F74700F07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A6C2D5-1DA2-49E3-B352-46A0E3C2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4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8038-CBF1-4284-B630-3C2F74700F07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C2D5-1DA2-49E3-B352-46A0E3C20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9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B98038-CBF1-4284-B630-3C2F74700F07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1A6C2D5-1DA2-49E3-B352-46A0E3C20A9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63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2-Dimensional Lists (Matrices)</a:t>
            </a:r>
            <a:br>
              <a:rPr lang="en-US" dirty="0" smtClean="0"/>
            </a:br>
            <a:r>
              <a:rPr lang="en-US" dirty="0" smtClean="0"/>
              <a:t>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75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emptyList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emptyList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	#displays 0, the size of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emptyList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[8, 6, 7, 5, 3, 0, 9]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[0])	#displays 8 by accessing the 0</a:t>
            </a:r>
            <a:r>
              <a:rPr lang="en-US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-element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[3])	#displays 5 by accessing the 3</a:t>
            </a:r>
            <a:r>
              <a:rPr lang="en-US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-element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	#displays 7,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size of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[5] = 4	#changes the 0 in the list to 4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#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[8, 6, 7, 5, 3,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9]</a:t>
            </a:r>
          </a:p>
        </p:txBody>
      </p:sp>
    </p:spTree>
    <p:extLst>
      <p:ext uri="{BB962C8B-B14F-4D97-AF65-F5344CB8AC3E}">
        <p14:creationId xmlns:p14="http://schemas.microsoft.com/office/powerpoint/2010/main" val="3513759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elements in a list are lists?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matrix = [ [1, 3, 5], [2, 4, 6] ]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print(matrix[0])	#gives you the entire 0</a:t>
            </a:r>
            <a:r>
              <a:rPr lang="en-US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-element, which is [1, 3, 5]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How do we access an element inside of the inner list?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Use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second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brackets to access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 inner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list’s elements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print(matrix[0][1]) #gives you 3</a:t>
            </a:r>
          </a:p>
        </p:txBody>
      </p:sp>
    </p:spTree>
    <p:extLst>
      <p:ext uri="{BB962C8B-B14F-4D97-AF65-F5344CB8AC3E}">
        <p14:creationId xmlns:p14="http://schemas.microsoft.com/office/powerpoint/2010/main" val="3610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way to show a 2-D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matrix = [ [1, 5, 9],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[2, 4, 6],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[8, 5, 3] ]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This looks a little more aesthetic and easier to read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Each inner list is a row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Within each row are column elements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Access individual elements by using matrix[ROW][COL]</a:t>
            </a:r>
          </a:p>
        </p:txBody>
      </p:sp>
    </p:spTree>
    <p:extLst>
      <p:ext uri="{BB962C8B-B14F-4D97-AF65-F5344CB8AC3E}">
        <p14:creationId xmlns:p14="http://schemas.microsoft.com/office/powerpoint/2010/main" val="116538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matrix = [ [1, 5, 9],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[2, 4, 6],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[8,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3]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matrix[2][1] = 0 	#changes the row-2, col-1 to 0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		#[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[1, 5, 9],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#  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2, 4, 6],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#  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8,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3] 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066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len</a:t>
            </a:r>
            <a:r>
              <a:rPr lang="en-US" dirty="0" smtClean="0"/>
              <a:t>() and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matrix = [ [1, 3, 5], [2, 4, 6]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(matrix)) #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will return 2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(matrix[1])) #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will return 3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701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matrix = [ [1, 5, 9],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[2, 4, 6],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[8, 5, 3]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dirty="0" smtClean="0"/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r in range(3):	#iterate through each row index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 in range(3):	#iterate through each col index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print(matrix[r][c])	#access the specific element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77968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217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Courier New</vt:lpstr>
      <vt:lpstr>Retrospect</vt:lpstr>
      <vt:lpstr>2-Dimensional Lists (Matrices) in Python</vt:lpstr>
      <vt:lpstr>List Review</vt:lpstr>
      <vt:lpstr>What if elements in a list are lists?</vt:lpstr>
      <vt:lpstr>Another way to show a 2-D list</vt:lpstr>
      <vt:lpstr>Changing elements</vt:lpstr>
      <vt:lpstr>len() and matrices</vt:lpstr>
      <vt:lpstr>Looping!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2-Dimensional Lists (Matrices) in Python</dc:title>
  <dc:creator>WLCS</dc:creator>
  <cp:lastModifiedBy>WLCS</cp:lastModifiedBy>
  <cp:revision>25</cp:revision>
  <dcterms:created xsi:type="dcterms:W3CDTF">2016-03-31T12:49:41Z</dcterms:created>
  <dcterms:modified xsi:type="dcterms:W3CDTF">2016-03-31T13:07:04Z</dcterms:modified>
</cp:coreProperties>
</file>