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42" name="Picture 41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2" name="Picture 81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83" name="Picture 82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3" name="Picture 122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124" name="Picture 123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872E-49E9-4C47-8199-9092476156F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474C-8865-47FD-8C11-E5A6126ED6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  <a:endParaRPr/>
          </a:p>
          <a:p>
            <a:pPr marL="457200" lvl="1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0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/>
          </a:p>
          <a:p>
            <a:pPr marL="731520" lvl="2" indent="-182520">
              <a:lnSpc>
                <a:spcPct val="100000"/>
              </a:lnSpc>
              <a:buClr>
                <a:srgbClr val="93A299"/>
              </a:buClr>
              <a:buSzPct val="90000"/>
              <a:buFont typeface="Arial"/>
              <a:buChar char="•"/>
            </a:pPr>
            <a:r>
              <a:rPr lang="en-US" sz="18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/>
          </a:p>
          <a:p>
            <a:pPr marL="1005840" lvl="3" indent="-18252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6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/>
          </a:p>
          <a:p>
            <a:pPr marL="1188720" lvl="4" indent="-13680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10/13/15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4D5D73-AB46-4ECA-96B0-8BB986F761E7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  <a:endParaRPr/>
          </a:p>
          <a:p>
            <a:pPr marL="457200" lvl="1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0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/>
          </a:p>
          <a:p>
            <a:pPr marL="731520" lvl="2" indent="-182520">
              <a:lnSpc>
                <a:spcPct val="100000"/>
              </a:lnSpc>
              <a:buClr>
                <a:srgbClr val="93A299"/>
              </a:buClr>
              <a:buSzPct val="90000"/>
              <a:buFont typeface="Arial"/>
              <a:buChar char="•"/>
            </a:pPr>
            <a:r>
              <a:rPr lang="en-US" sz="18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/>
          </a:p>
          <a:p>
            <a:pPr marL="1005840" lvl="3" indent="-18252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6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/>
          </a:p>
          <a:p>
            <a:pPr marL="1188720" lvl="4" indent="-13680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10/13/15</a:t>
            </a:r>
            <a:endParaRPr/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009DBD9-A990-450F-B98E-8E925F42D51A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85800" y="137160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400" strike="noStrike" cap="all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Java Methods (Functions)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Why are they called methods?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Java is a strictly object-oriented programming language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Methods are functions inside of objects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Functions are not inside of objects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Static Method/Function Template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   static    RETURNTYPE    NAME(PARAMETERS)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Notes: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Methods are defined in the </a:t>
            </a:r>
            <a:r>
              <a:rPr lang="en-US" sz="2400" b="1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b="1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void</a:t>
            </a: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can be used if you do not return anything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Parameters must have type declarations as well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e.g. 	void methodName(int x, int y)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 Definition &amp; Call Example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static double slope(double x1, double y1, double x2, double y2)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double m = (y2-y1)/(x2-x1);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return m;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static void main(String [] </a:t>
            </a:r>
            <a:r>
              <a:rPr lang="en-US" sz="2400" strike="noStrike" spc="-1" dirty="0" err="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args</a:t>
            </a: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double a = 1.0, b = 2.0, c = 3.0, d=4.0;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double </a:t>
            </a:r>
            <a:r>
              <a:rPr lang="en-US" sz="2400" strike="noStrike" spc="-1" dirty="0" err="1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mySlope</a:t>
            </a:r>
            <a:r>
              <a:rPr lang="en-US" sz="240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slope(a, b, c, d);</a:t>
            </a:r>
            <a:endParaRPr dirty="0" smtClean="0"/>
          </a:p>
          <a:p>
            <a:pPr>
              <a:lnSpc>
                <a:spcPct val="100000"/>
              </a:lnSpc>
            </a:pPr>
            <a:r>
              <a:rPr lang="en-US" sz="240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//without the slope() method call, nothing would happen!</a:t>
            </a:r>
            <a:endParaRPr dirty="0" smtClean="0"/>
          </a:p>
          <a:p>
            <a:pPr>
              <a:lnSpc>
                <a:spcPct val="100000"/>
              </a:lnSpc>
            </a:pPr>
            <a:r>
              <a:rPr lang="en-US" sz="240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</TotalTime>
  <Words>127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Methods (Functions)</dc:title>
  <dc:creator>WLCS</dc:creator>
  <cp:lastModifiedBy>WLCS</cp:lastModifiedBy>
  <cp:revision>14</cp:revision>
  <dcterms:created xsi:type="dcterms:W3CDTF">2015-03-17T17:28:20Z</dcterms:created>
  <dcterms:modified xsi:type="dcterms:W3CDTF">2015-10-13T15:43:45Z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