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4147560"/>
            <a:ext cx="822924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4240" y="4147560"/>
            <a:ext cx="401580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4147560"/>
            <a:ext cx="401580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41" name="" descr=""/>
          <p:cNvPicPr/>
          <p:nvPr/>
        </p:nvPicPr>
        <p:blipFill>
          <a:blip r:embed="rId2"/>
          <a:stretch/>
        </p:blipFill>
        <p:spPr>
          <a:xfrm>
            <a:off x="1515600" y="1600200"/>
            <a:ext cx="6111720" cy="4876560"/>
          </a:xfrm>
          <a:prstGeom prst="rect">
            <a:avLst/>
          </a:prstGeom>
          <a:ln>
            <a:noFill/>
          </a:ln>
        </p:spPr>
      </p:pic>
      <p:pic>
        <p:nvPicPr>
          <p:cNvPr id="42" name="" descr=""/>
          <p:cNvPicPr/>
          <p:nvPr/>
        </p:nvPicPr>
        <p:blipFill>
          <a:blip r:embed="rId3"/>
          <a:stretch/>
        </p:blipFill>
        <p:spPr>
          <a:xfrm>
            <a:off x="1515600" y="1600200"/>
            <a:ext cx="6111720" cy="4876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87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87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533520"/>
            <a:ext cx="8229240" cy="459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4147560"/>
            <a:ext cx="401580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87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87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4147560"/>
            <a:ext cx="401580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4147560"/>
            <a:ext cx="822924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4147560"/>
            <a:ext cx="822924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674240" y="4147560"/>
            <a:ext cx="401580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57200" y="4147560"/>
            <a:ext cx="401580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82" name="" descr=""/>
          <p:cNvPicPr/>
          <p:nvPr/>
        </p:nvPicPr>
        <p:blipFill>
          <a:blip r:embed="rId2"/>
          <a:stretch/>
        </p:blipFill>
        <p:spPr>
          <a:xfrm>
            <a:off x="1515600" y="1600200"/>
            <a:ext cx="6111720" cy="4876560"/>
          </a:xfrm>
          <a:prstGeom prst="rect">
            <a:avLst/>
          </a:prstGeom>
          <a:ln>
            <a:noFill/>
          </a:ln>
        </p:spPr>
      </p:pic>
      <p:pic>
        <p:nvPicPr>
          <p:cNvPr id="83" name="" descr=""/>
          <p:cNvPicPr/>
          <p:nvPr/>
        </p:nvPicPr>
        <p:blipFill>
          <a:blip r:embed="rId3"/>
          <a:stretch/>
        </p:blipFill>
        <p:spPr>
          <a:xfrm>
            <a:off x="1515600" y="1600200"/>
            <a:ext cx="6111720" cy="4876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87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87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ubTitle"/>
          </p:nvPr>
        </p:nvSpPr>
        <p:spPr>
          <a:xfrm>
            <a:off x="457200" y="533520"/>
            <a:ext cx="8229240" cy="459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57200" y="4147560"/>
            <a:ext cx="401580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87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87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674240" y="4147560"/>
            <a:ext cx="401580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57200" y="4147560"/>
            <a:ext cx="822924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57200" y="4147560"/>
            <a:ext cx="822924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4674240" y="4147560"/>
            <a:ext cx="401580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457200" y="4147560"/>
            <a:ext cx="401580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23" name="" descr=""/>
          <p:cNvPicPr/>
          <p:nvPr/>
        </p:nvPicPr>
        <p:blipFill>
          <a:blip r:embed="rId2"/>
          <a:stretch/>
        </p:blipFill>
        <p:spPr>
          <a:xfrm>
            <a:off x="1515600" y="1600200"/>
            <a:ext cx="6111720" cy="4876560"/>
          </a:xfrm>
          <a:prstGeom prst="rect">
            <a:avLst/>
          </a:prstGeom>
          <a:ln>
            <a:noFill/>
          </a:ln>
        </p:spPr>
      </p:pic>
      <p:pic>
        <p:nvPicPr>
          <p:cNvPr id="124" name="" descr=""/>
          <p:cNvPicPr/>
          <p:nvPr/>
        </p:nvPicPr>
        <p:blipFill>
          <a:blip r:embed="rId3"/>
          <a:stretch/>
        </p:blipFill>
        <p:spPr>
          <a:xfrm>
            <a:off x="1515600" y="1600200"/>
            <a:ext cx="6111720" cy="4876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87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87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533520"/>
            <a:ext cx="8229240" cy="459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4147560"/>
            <a:ext cx="401580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87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876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4147560"/>
            <a:ext cx="401580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4147560"/>
            <a:ext cx="8229240" cy="2325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220680"/>
            <a:ext cx="9143640" cy="2282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0" y="0"/>
            <a:ext cx="9143640" cy="365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5400" spc="-97" strike="noStrike" cap="all">
                <a:solidFill>
                  <a:srgbClr val="d253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Master title style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ubTitle"/>
          </p:nvPr>
        </p:nvSpPr>
        <p:spPr>
          <a:xfrm>
            <a:off x="685800" y="3505320"/>
            <a:ext cx="6400440" cy="17521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2400" spc="-1" strike="noStrike">
                <a:solidFill>
                  <a:srgbClr val="57576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Master subtitle style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457200" y="18360"/>
            <a:ext cx="2895120" cy="328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10/13/15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3429000" y="18360"/>
            <a:ext cx="4114440" cy="328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7620120" y="18360"/>
            <a:ext cx="1066320" cy="328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BB0D3F53-2500-40D0-90AE-73812ACFFA9A}" type="slidenum">
              <a:rPr b="1" lang="en-US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&lt;number&gt;</a:t>
            </a:fld>
            <a:endParaRPr/>
          </a:p>
        </p:txBody>
      </p:sp>
      <p:sp>
        <p:nvSpPr>
          <p:cNvPr id="7" name="Line 8"/>
          <p:cNvSpPr/>
          <p:nvPr/>
        </p:nvSpPr>
        <p:spPr>
          <a:xfrm>
            <a:off x="685800" y="3398400"/>
            <a:ext cx="7848360" cy="1440"/>
          </a:xfrm>
          <a:prstGeom prst="line">
            <a:avLst/>
          </a:prstGeom>
          <a:ln w="19080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1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6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14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0" y="220680"/>
            <a:ext cx="9143640" cy="2282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2"/>
          <p:cNvSpPr/>
          <p:nvPr/>
        </p:nvSpPr>
        <p:spPr>
          <a:xfrm>
            <a:off x="0" y="0"/>
            <a:ext cx="9143640" cy="365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PlaceHolder 3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000" spc="-97" strike="noStrike">
                <a:solidFill>
                  <a:srgbClr val="d253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Master title style</a:t>
            </a:r>
            <a:endParaRPr/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/>
          </a:p>
          <a:p>
            <a:pPr marL="182880" indent="-182520">
              <a:lnSpc>
                <a:spcPct val="100000"/>
              </a:lnSpc>
              <a:buClr>
                <a:srgbClr val="93a299"/>
              </a:buClr>
              <a:buSzPct val="85000"/>
              <a:buFont typeface="Arial"/>
              <a:buChar char="•"/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LevelClick to edit Master text styles</a:t>
            </a:r>
            <a:endParaRPr/>
          </a:p>
          <a:p>
            <a:pPr lvl="1" marL="457200" indent="-182520">
              <a:lnSpc>
                <a:spcPct val="100000"/>
              </a:lnSpc>
              <a:buClr>
                <a:srgbClr val="93a299"/>
              </a:buClr>
              <a:buSzPct val="85000"/>
              <a:buFont typeface="Arial"/>
              <a:buChar char="•"/>
            </a:pPr>
            <a:r>
              <a:rPr lang="en-US" sz="20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level</a:t>
            </a:r>
            <a:endParaRPr/>
          </a:p>
          <a:p>
            <a:pPr lvl="2" marL="731520" indent="-182520">
              <a:lnSpc>
                <a:spcPct val="100000"/>
              </a:lnSpc>
              <a:buClr>
                <a:srgbClr val="93a299"/>
              </a:buClr>
              <a:buSzPct val="90000"/>
              <a:buFont typeface="Arial"/>
              <a:buChar char="•"/>
            </a:pPr>
            <a:r>
              <a:rPr lang="en-US" sz="18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level</a:t>
            </a:r>
            <a:endParaRPr/>
          </a:p>
          <a:p>
            <a:pPr lvl="3" marL="1005840" indent="-182520">
              <a:lnSpc>
                <a:spcPct val="100000"/>
              </a:lnSpc>
              <a:buClr>
                <a:srgbClr val="93a299"/>
              </a:buClr>
              <a:buFont typeface="Arial"/>
              <a:buChar char="•"/>
            </a:pPr>
            <a:r>
              <a:rPr lang="en-US" sz="16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level</a:t>
            </a:r>
            <a:endParaRPr/>
          </a:p>
          <a:p>
            <a:pPr lvl="4" marL="1188720" indent="-136800">
              <a:lnSpc>
                <a:spcPct val="100000"/>
              </a:lnSpc>
              <a:buClr>
                <a:srgbClr val="93a299"/>
              </a:buClr>
              <a:buFont typeface="Arial"/>
              <a:buChar char="•"/>
            </a:pPr>
            <a:r>
              <a:rPr lang="en-US" sz="1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level</a:t>
            </a:r>
            <a:endParaRPr/>
          </a:p>
        </p:txBody>
      </p:sp>
      <p:sp>
        <p:nvSpPr>
          <p:cNvPr id="47" name="PlaceHolder 5"/>
          <p:cNvSpPr>
            <a:spLocks noGrp="1"/>
          </p:cNvSpPr>
          <p:nvPr>
            <p:ph type="dt"/>
          </p:nvPr>
        </p:nvSpPr>
        <p:spPr>
          <a:xfrm>
            <a:off x="457200" y="18360"/>
            <a:ext cx="2895120" cy="328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10/13/15</a:t>
            </a:r>
            <a:endParaRPr/>
          </a:p>
        </p:txBody>
      </p:sp>
      <p:sp>
        <p:nvSpPr>
          <p:cNvPr id="48" name="PlaceHolder 6"/>
          <p:cNvSpPr>
            <a:spLocks noGrp="1"/>
          </p:cNvSpPr>
          <p:nvPr>
            <p:ph type="ftr"/>
          </p:nvPr>
        </p:nvSpPr>
        <p:spPr>
          <a:xfrm>
            <a:off x="3429000" y="18360"/>
            <a:ext cx="4114440" cy="328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9" name="PlaceHolder 7"/>
          <p:cNvSpPr>
            <a:spLocks noGrp="1"/>
          </p:cNvSpPr>
          <p:nvPr>
            <p:ph type="sldNum"/>
          </p:nvPr>
        </p:nvSpPr>
        <p:spPr>
          <a:xfrm>
            <a:off x="7620120" y="18360"/>
            <a:ext cx="1066320" cy="328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724D5D73-AB46-4ECA-96B0-8BB986F761E7}" type="slidenum">
              <a:rPr b="1" lang="en-US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0" y="220680"/>
            <a:ext cx="9143640" cy="2282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CustomShape 2"/>
          <p:cNvSpPr/>
          <p:nvPr/>
        </p:nvSpPr>
        <p:spPr>
          <a:xfrm>
            <a:off x="0" y="0"/>
            <a:ext cx="9143640" cy="365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PlaceHolder 3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000" spc="-97" strike="noStrike">
                <a:solidFill>
                  <a:srgbClr val="d253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Master title style</a:t>
            </a:r>
            <a:endParaRPr/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/>
          </a:p>
          <a:p>
            <a:pPr marL="182880" indent="-182520">
              <a:lnSpc>
                <a:spcPct val="100000"/>
              </a:lnSpc>
              <a:buClr>
                <a:srgbClr val="93a299"/>
              </a:buClr>
              <a:buSzPct val="85000"/>
              <a:buFont typeface="Arial"/>
              <a:buChar char="•"/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LevelClick to edit Master text styles</a:t>
            </a:r>
            <a:endParaRPr/>
          </a:p>
          <a:p>
            <a:pPr lvl="1" marL="457200" indent="-182520">
              <a:lnSpc>
                <a:spcPct val="100000"/>
              </a:lnSpc>
              <a:buClr>
                <a:srgbClr val="93a299"/>
              </a:buClr>
              <a:buSzPct val="85000"/>
              <a:buFont typeface="Arial"/>
              <a:buChar char="•"/>
            </a:pPr>
            <a:r>
              <a:rPr lang="en-US" sz="20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level</a:t>
            </a:r>
            <a:endParaRPr/>
          </a:p>
          <a:p>
            <a:pPr lvl="2" marL="731520" indent="-182520">
              <a:lnSpc>
                <a:spcPct val="100000"/>
              </a:lnSpc>
              <a:buClr>
                <a:srgbClr val="93a299"/>
              </a:buClr>
              <a:buSzPct val="90000"/>
              <a:buFont typeface="Arial"/>
              <a:buChar char="•"/>
            </a:pPr>
            <a:r>
              <a:rPr lang="en-US" sz="18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level</a:t>
            </a:r>
            <a:endParaRPr/>
          </a:p>
          <a:p>
            <a:pPr lvl="3" marL="1005840" indent="-182520">
              <a:lnSpc>
                <a:spcPct val="100000"/>
              </a:lnSpc>
              <a:buClr>
                <a:srgbClr val="93a299"/>
              </a:buClr>
              <a:buFont typeface="Arial"/>
              <a:buChar char="•"/>
            </a:pPr>
            <a:r>
              <a:rPr lang="en-US" sz="16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level</a:t>
            </a:r>
            <a:endParaRPr/>
          </a:p>
          <a:p>
            <a:pPr lvl="4" marL="1188720" indent="-136800">
              <a:lnSpc>
                <a:spcPct val="100000"/>
              </a:lnSpc>
              <a:buClr>
                <a:srgbClr val="93a299"/>
              </a:buClr>
              <a:buFont typeface="Arial"/>
              <a:buChar char="•"/>
            </a:pPr>
            <a:r>
              <a:rPr lang="en-US" sz="1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level</a:t>
            </a:r>
            <a:endParaRPr/>
          </a:p>
        </p:txBody>
      </p:sp>
      <p:sp>
        <p:nvSpPr>
          <p:cNvPr id="88" name="PlaceHolder 5"/>
          <p:cNvSpPr>
            <a:spLocks noGrp="1"/>
          </p:cNvSpPr>
          <p:nvPr>
            <p:ph type="dt"/>
          </p:nvPr>
        </p:nvSpPr>
        <p:spPr>
          <a:xfrm>
            <a:off x="457200" y="18360"/>
            <a:ext cx="2895120" cy="328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10/13/15</a:t>
            </a:r>
            <a:endParaRPr/>
          </a:p>
        </p:txBody>
      </p:sp>
      <p:sp>
        <p:nvSpPr>
          <p:cNvPr id="89" name="PlaceHolder 6"/>
          <p:cNvSpPr>
            <a:spLocks noGrp="1"/>
          </p:cNvSpPr>
          <p:nvPr>
            <p:ph type="ftr"/>
          </p:nvPr>
        </p:nvSpPr>
        <p:spPr>
          <a:xfrm>
            <a:off x="3429000" y="18360"/>
            <a:ext cx="4114440" cy="328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90" name="PlaceHolder 7"/>
          <p:cNvSpPr>
            <a:spLocks noGrp="1"/>
          </p:cNvSpPr>
          <p:nvPr>
            <p:ph type="sldNum"/>
          </p:nvPr>
        </p:nvSpPr>
        <p:spPr>
          <a:xfrm>
            <a:off x="7620120" y="18360"/>
            <a:ext cx="1066320" cy="328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3009DBD9-A990-450F-B98E-8E925F42D51A}" type="slidenum">
              <a:rPr b="1" lang="en-US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685800" y="1371600"/>
            <a:ext cx="7848360" cy="19267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en-US" sz="5400" spc="-97" strike="noStrike" cap="all">
                <a:solidFill>
                  <a:srgbClr val="d253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Java Methods (Functions)</a:t>
            </a:r>
            <a:endParaRPr/>
          </a:p>
        </p:txBody>
      </p:sp>
      <p:sp>
        <p:nvSpPr>
          <p:cNvPr id="126" name="TextShape 2"/>
          <p:cNvSpPr txBox="1"/>
          <p:nvPr/>
        </p:nvSpPr>
        <p:spPr>
          <a:xfrm>
            <a:off x="685800" y="350532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/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lang="en-US" sz="4000" spc="-97" strike="noStrike">
                <a:solidFill>
                  <a:srgbClr val="d253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Why are they called methods?</a:t>
            </a:r>
            <a:endParaRPr/>
          </a:p>
        </p:txBody>
      </p:sp>
      <p:sp>
        <p:nvSpPr>
          <p:cNvPr id="128" name="TextShape 2"/>
          <p:cNvSpPr txBox="1"/>
          <p:nvPr/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182880" indent="-182520">
              <a:lnSpc>
                <a:spcPct val="100000"/>
              </a:lnSpc>
              <a:buClr>
                <a:srgbClr val="93a299"/>
              </a:buClr>
              <a:buSzPct val="85000"/>
              <a:buFont typeface="Arial"/>
              <a:buChar char="•"/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Java is a strictly object-oriented programming language</a:t>
            </a:r>
            <a:endParaRPr/>
          </a:p>
          <a:p>
            <a:pPr marL="182880" indent="-182520">
              <a:lnSpc>
                <a:spcPct val="100000"/>
              </a:lnSpc>
              <a:buClr>
                <a:srgbClr val="93a299"/>
              </a:buClr>
              <a:buSzPct val="85000"/>
              <a:buFont typeface="Arial"/>
              <a:buChar char="•"/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Methods are functions inside of objects</a:t>
            </a:r>
            <a:endParaRPr/>
          </a:p>
          <a:p>
            <a:pPr marL="182880" indent="-182520">
              <a:lnSpc>
                <a:spcPct val="100000"/>
              </a:lnSpc>
              <a:buClr>
                <a:srgbClr val="93a299"/>
              </a:buClr>
              <a:buSzPct val="85000"/>
              <a:buFont typeface="Arial"/>
              <a:buChar char="•"/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Functions are not inside of objects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lang="en-US" sz="4000" spc="-97" strike="noStrike">
                <a:solidFill>
                  <a:srgbClr val="d253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Static Method/Function Template</a:t>
            </a:r>
            <a:endParaRPr/>
          </a:p>
        </p:txBody>
      </p:sp>
      <p:sp>
        <p:nvSpPr>
          <p:cNvPr id="130" name="TextShape 2"/>
          <p:cNvSpPr txBox="1"/>
          <p:nvPr/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public    static    RETURNTYPE    NAME(PARAMETERS)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{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Notes: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Methods are defined in the </a:t>
            </a:r>
            <a:r>
              <a:rPr b="1"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class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1"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void</a:t>
            </a: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can be used if you do not return anything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Parameters must have type declarations as well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e.g. </a:t>
            </a: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void methodName(int x, int y)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lang="en-US" sz="4000" spc="-97" strike="noStrike">
                <a:solidFill>
                  <a:srgbClr val="d2533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Method Definition &amp; Call Example</a:t>
            </a:r>
            <a:endParaRPr/>
          </a:p>
        </p:txBody>
      </p:sp>
      <p:sp>
        <p:nvSpPr>
          <p:cNvPr id="132" name="TextShape 2"/>
          <p:cNvSpPr txBox="1"/>
          <p:nvPr/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en-US" sz="20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public static double slope(double x1, double y1, double x2, double y2)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{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double m = (y2-y1)/(x2-x1);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return m;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public static void main(String [] args)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{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double a = 1.0, b = 2.0, c = 3.0, d=4.0;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double mySlope = slope(a, b, c, d);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//without the slope() method call, nothing would happen!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spc="-1" strike="noStrike">
                <a:solidFill>
                  <a:srgbClr val="292934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</TotalTime>
  <Application>LibreOffice/5.0.2.2$Linux_X86_64 LibreOffice_project/00m0$Build-2</Application>
  <Paragraphs>16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2015-03-17T17:28:20Z</dcterms:created>
  <dc:creator>WLCS</dc:creator>
  <dc:language>en-US</dc:language>
  <dcterms:modified xsi:type="dcterms:W3CDTF">2015-10-13T10:19:52Z</dcterms:modified>
  <cp:revision>12</cp:revision>
  <dc:title>Java Methods (Functions)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3</vt:i4>
  </property>
</Properties>
</file>