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9B9BF-EA1C-4F90-9FC6-E1E37C17EAD8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9C31B-E62E-4B91-9106-5FE4D493CC6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9B9BF-EA1C-4F90-9FC6-E1E37C17EAD8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9C31B-E62E-4B91-9106-5FE4D493C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9B9BF-EA1C-4F90-9FC6-E1E37C17EAD8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9C31B-E62E-4B91-9106-5FE4D493C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9B9BF-EA1C-4F90-9FC6-E1E37C17EAD8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9C31B-E62E-4B91-9106-5FE4D493C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9B9BF-EA1C-4F90-9FC6-E1E37C17EAD8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9C31B-E62E-4B91-9106-5FE4D493CC6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9B9BF-EA1C-4F90-9FC6-E1E37C17EAD8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9C31B-E62E-4B91-9106-5FE4D493C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9B9BF-EA1C-4F90-9FC6-E1E37C17EAD8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9C31B-E62E-4B91-9106-5FE4D493CC6E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9B9BF-EA1C-4F90-9FC6-E1E37C17EAD8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9C31B-E62E-4B91-9106-5FE4D493C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9B9BF-EA1C-4F90-9FC6-E1E37C17EAD8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9C31B-E62E-4B91-9106-5FE4D493C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9B9BF-EA1C-4F90-9FC6-E1E37C17EAD8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9C31B-E62E-4B91-9106-5FE4D493CC6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9B9BF-EA1C-4F90-9FC6-E1E37C17EAD8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9C31B-E62E-4B91-9106-5FE4D493C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6E9B9BF-EA1C-4F90-9FC6-E1E37C17EAD8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A59C31B-E62E-4B91-9106-5FE4D493CC6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Java Methods (Functions)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021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 they called methods?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Java is a strictly object-oriented programming language</a:t>
            </a:r>
          </a:p>
          <a:p>
            <a:r>
              <a:rPr lang="en-US" dirty="0" smtClean="0"/>
              <a:t>Methods are functions inside of objects</a:t>
            </a:r>
          </a:p>
          <a:p>
            <a:r>
              <a:rPr lang="en-US" dirty="0" smtClean="0"/>
              <a:t>Functions are not inside of objects</a:t>
            </a:r>
          </a:p>
        </p:txBody>
      </p:sp>
    </p:spTree>
    <p:extLst>
      <p:ext uri="{BB962C8B-B14F-4D97-AF65-F5344CB8AC3E}">
        <p14:creationId xmlns:p14="http://schemas.microsoft.com/office/powerpoint/2010/main" val="2478492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Method/Function Template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public    static    RETURNTYPE    NAME(PARAMETERS)</a:t>
            </a:r>
          </a:p>
          <a:p>
            <a:pPr marL="0" indent="0">
              <a:buNone/>
            </a:pPr>
            <a:r>
              <a:rPr lang="en-US" dirty="0" smtClean="0"/>
              <a:t>{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Notes:</a:t>
            </a:r>
          </a:p>
          <a:p>
            <a:pPr marL="0" indent="0">
              <a:buNone/>
            </a:pPr>
            <a:r>
              <a:rPr lang="en-US" dirty="0" smtClean="0"/>
              <a:t>	Methods are defined in the </a:t>
            </a:r>
            <a:r>
              <a:rPr lang="en-US" b="1" dirty="0" smtClean="0"/>
              <a:t>class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b="1" dirty="0" smtClean="0"/>
              <a:t>void</a:t>
            </a:r>
            <a:r>
              <a:rPr lang="en-US" dirty="0" smtClean="0"/>
              <a:t> can be used if you do not return anything</a:t>
            </a:r>
          </a:p>
          <a:p>
            <a:pPr marL="0" indent="0">
              <a:buNone/>
            </a:pPr>
            <a:r>
              <a:rPr lang="en-US" dirty="0" smtClean="0"/>
              <a:t>	Parameters must have type declarations as well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e.g. 	void </a:t>
            </a:r>
            <a:r>
              <a:rPr lang="en-US" dirty="0" err="1" smtClean="0"/>
              <a:t>methodName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x, </a:t>
            </a:r>
            <a:r>
              <a:rPr lang="en-US" dirty="0" err="1" smtClean="0"/>
              <a:t>int</a:t>
            </a:r>
            <a:r>
              <a:rPr lang="en-US" dirty="0" smtClean="0"/>
              <a:t> 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1346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</TotalTime>
  <Words>42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Clarity</vt:lpstr>
      <vt:lpstr>Java Methods (Functions)</vt:lpstr>
      <vt:lpstr>Why are they called methods?</vt:lpstr>
      <vt:lpstr>Static Method/Function Template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 Methods (Functions)</dc:title>
  <dc:creator>WLCS</dc:creator>
  <cp:lastModifiedBy>WLCS</cp:lastModifiedBy>
  <cp:revision>6</cp:revision>
  <dcterms:created xsi:type="dcterms:W3CDTF">2015-03-17T17:28:20Z</dcterms:created>
  <dcterms:modified xsi:type="dcterms:W3CDTF">2015-03-17T17:35:59Z</dcterms:modified>
</cp:coreProperties>
</file>