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40ECC2-3871-4DBD-8102-C64634454C2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big-brands-90s-websites-look-terrible-2013-4?op=1" TargetMode="External"/><Relationship Id="rId2" Type="http://schemas.openxmlformats.org/officeDocument/2006/relationships/hyperlink" Target="http://nostalgiacafe.proboards.com/thread/133/1990s-internet-world-wide-we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Gg8A2zfWK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the Internet and the World Wide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is the entire network of connected computers and routers used for sending data</a:t>
            </a:r>
          </a:p>
          <a:p>
            <a:pPr lvl="1"/>
            <a:r>
              <a:rPr lang="en-US" dirty="0" smtClean="0"/>
              <a:t>HTTP, HTTPS, FTP, streaming audio, video, e-mail, Skype, etc.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World Wide Web (WWW) is more specifically referring to the system for access webpages and websites (HTTP)</a:t>
            </a:r>
          </a:p>
          <a:p>
            <a:pPr lvl="1"/>
            <a:r>
              <a:rPr lang="en-US" dirty="0" smtClean="0"/>
              <a:t>HTTP, HTTPS – pretty much everything through your web browser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1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WWW (Web 1.0)</a:t>
            </a:r>
          </a:p>
          <a:p>
            <a:pPr lvl="1"/>
            <a:r>
              <a:rPr lang="en-US" dirty="0" smtClean="0"/>
              <a:t>Simple websites that distribute information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nostalgiacafe.proboards.com/thread/133/1990s-internet-world-wide-web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www.businessinsider.com/big-brands-90s-websites-look-terrible-2013-4?op=1</a:t>
            </a:r>
            <a:endParaRPr lang="en-US" dirty="0" smtClean="0"/>
          </a:p>
          <a:p>
            <a:r>
              <a:rPr lang="en-US" dirty="0" smtClean="0"/>
              <a:t>Web 2.0</a:t>
            </a:r>
          </a:p>
          <a:p>
            <a:pPr lvl="1"/>
            <a:r>
              <a:rPr lang="en-US" dirty="0" smtClean="0"/>
              <a:t>More interactive </a:t>
            </a:r>
            <a:r>
              <a:rPr lang="en-US" dirty="0" smtClean="0">
                <a:sym typeface="Wingdings" panose="05000000000000000000" pitchFamily="2" charset="2"/>
              </a:rPr>
              <a:t> user-produced content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ore multimedia intensive (audio, video, etc.)</a:t>
            </a:r>
          </a:p>
          <a:p>
            <a:pPr lvl="1"/>
            <a:r>
              <a:rPr lang="en-US" dirty="0" smtClean="0"/>
              <a:t>Social, social, social! (blogs, wikis, social networks, etc.)</a:t>
            </a:r>
          </a:p>
          <a:p>
            <a:pPr lvl="2"/>
            <a:r>
              <a:rPr lang="en-US" dirty="0" smtClean="0"/>
              <a:t>Examples: Facebook, Tumblr, Wikipedia, Twitter</a:t>
            </a:r>
          </a:p>
          <a:p>
            <a:r>
              <a:rPr lang="en-US" dirty="0" smtClean="0"/>
              <a:t>Semantic Web (Web 3.0)</a:t>
            </a:r>
          </a:p>
          <a:p>
            <a:pPr lvl="1"/>
            <a:r>
              <a:rPr lang="en-US" dirty="0" smtClean="0"/>
              <a:t>All data on web is interconnected like a super-database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www.youtube.com/watch?v=OGg8A2zfWKg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139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HTML</a:t>
            </a:r>
          </a:p>
          <a:p>
            <a:r>
              <a:rPr lang="en-US" dirty="0"/>
              <a:t>CSS</a:t>
            </a:r>
          </a:p>
          <a:p>
            <a:r>
              <a:rPr lang="en-US" dirty="0"/>
              <a:t>JavaScript</a:t>
            </a:r>
          </a:p>
          <a:p>
            <a:r>
              <a:rPr lang="en-US" dirty="0" smtClean="0"/>
              <a:t>HTTP</a:t>
            </a:r>
          </a:p>
          <a:p>
            <a:r>
              <a:rPr lang="en-US" dirty="0" smtClean="0"/>
              <a:t>HTTPS</a:t>
            </a:r>
          </a:p>
          <a:p>
            <a:r>
              <a:rPr lang="en-US" dirty="0" smtClean="0"/>
              <a:t>URI</a:t>
            </a:r>
            <a:endParaRPr lang="en-US" dirty="0"/>
          </a:p>
          <a:p>
            <a:r>
              <a:rPr lang="en-US" dirty="0" smtClean="0"/>
              <a:t>URL</a:t>
            </a:r>
          </a:p>
          <a:p>
            <a:r>
              <a:rPr lang="en-US" dirty="0" smtClean="0"/>
              <a:t>XML</a:t>
            </a:r>
          </a:p>
          <a:p>
            <a:r>
              <a:rPr lang="en-US" dirty="0" smtClean="0"/>
              <a:t>XSLT</a:t>
            </a:r>
          </a:p>
          <a:p>
            <a:r>
              <a:rPr lang="en-US" dirty="0" smtClean="0"/>
              <a:t>FTP</a:t>
            </a:r>
          </a:p>
          <a:p>
            <a:r>
              <a:rPr lang="en-US" dirty="0" smtClean="0"/>
              <a:t>IP</a:t>
            </a:r>
          </a:p>
          <a:p>
            <a:r>
              <a:rPr lang="en-US" dirty="0" smtClean="0"/>
              <a:t>TCP</a:t>
            </a:r>
          </a:p>
          <a:p>
            <a:r>
              <a:rPr lang="en-US" dirty="0" smtClean="0"/>
              <a:t>DNS</a:t>
            </a:r>
          </a:p>
          <a:p>
            <a:r>
              <a:rPr lang="en-US" dirty="0" smtClean="0"/>
              <a:t>CGI</a:t>
            </a:r>
          </a:p>
        </p:txBody>
      </p:sp>
    </p:spTree>
    <p:extLst>
      <p:ext uri="{BB962C8B-B14F-4D97-AF65-F5344CB8AC3E}">
        <p14:creationId xmlns:p14="http://schemas.microsoft.com/office/powerpoint/2010/main" val="113968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&amp; Definitions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create a Google Presentation for yourself to use as a study guide/reference/cheat sheet</a:t>
            </a:r>
          </a:p>
          <a:p>
            <a:r>
              <a:rPr lang="en-US" dirty="0" smtClean="0"/>
              <a:t>Each slide should have: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full term and acronym as the title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Technical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Layman’s definition/description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what it is most useful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Image or example or screenshot of code that helps explain what the term </a:t>
            </a:r>
            <a:r>
              <a:rPr lang="en-US" dirty="0" smtClean="0"/>
              <a:t>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 the Google Presentation with Mr. </a:t>
            </a:r>
            <a:r>
              <a:rPr lang="en-US" smtClean="0"/>
              <a:t>Bui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5779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</TotalTime>
  <Words>239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Web Science</vt:lpstr>
      <vt:lpstr>What is the difference between the Internet and the World Wide Web?</vt:lpstr>
      <vt:lpstr>Evolution of the Web</vt:lpstr>
      <vt:lpstr>Terms</vt:lpstr>
      <vt:lpstr>Terms &amp; Definitions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</dc:title>
  <dc:creator>Paul</dc:creator>
  <cp:lastModifiedBy>WLCS</cp:lastModifiedBy>
  <cp:revision>20</cp:revision>
  <dcterms:created xsi:type="dcterms:W3CDTF">2014-01-29T13:19:49Z</dcterms:created>
  <dcterms:modified xsi:type="dcterms:W3CDTF">2014-01-29T15:18:06Z</dcterms:modified>
</cp:coreProperties>
</file>