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58" r:id="rId5"/>
    <p:sldId id="261" r:id="rId6"/>
    <p:sldId id="262" r:id="rId7"/>
    <p:sldId id="263"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7" d="100"/>
          <a:sy n="77" d="100"/>
        </p:scale>
        <p:origin x="-102" y="-77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4BC5D0B-65E1-4136-B057-6F3C59C63B2E}" type="datetimeFigureOut">
              <a:rPr lang="en-US" smtClean="0"/>
              <a:t>9/19/2013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4F818D-D0EA-4027-8FD7-81CC528A84FB}"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BC5D0B-65E1-4136-B057-6F3C59C63B2E}" type="datetimeFigureOut">
              <a:rPr lang="en-US" smtClean="0"/>
              <a:t>9/19/2013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4F818D-D0EA-4027-8FD7-81CC528A84F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4BC5D0B-65E1-4136-B057-6F3C59C63B2E}" type="datetimeFigureOut">
              <a:rPr lang="en-US" smtClean="0"/>
              <a:t>9/19/2013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4F818D-D0EA-4027-8FD7-81CC528A84F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BC5D0B-65E1-4136-B057-6F3C59C63B2E}" type="datetimeFigureOut">
              <a:rPr lang="en-US" smtClean="0"/>
              <a:t>9/19/2013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4F818D-D0EA-4027-8FD7-81CC528A84F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4BC5D0B-65E1-4136-B057-6F3C59C63B2E}" type="datetimeFigureOut">
              <a:rPr lang="en-US" smtClean="0"/>
              <a:t>9/19/2013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4F818D-D0EA-4027-8FD7-81CC528A84FB}"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4BC5D0B-65E1-4136-B057-6F3C59C63B2E}" type="datetimeFigureOut">
              <a:rPr lang="en-US" smtClean="0"/>
              <a:t>9/19/2013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4F818D-D0EA-4027-8FD7-81CC528A84F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4BC5D0B-65E1-4136-B057-6F3C59C63B2E}" type="datetimeFigureOut">
              <a:rPr lang="en-US" smtClean="0"/>
              <a:t>9/19/2013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4F818D-D0EA-4027-8FD7-81CC528A84FB}"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4BC5D0B-65E1-4136-B057-6F3C59C63B2E}" type="datetimeFigureOut">
              <a:rPr lang="en-US" smtClean="0"/>
              <a:t>9/19/2013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4F818D-D0EA-4027-8FD7-81CC528A84F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BC5D0B-65E1-4136-B057-6F3C59C63B2E}" type="datetimeFigureOut">
              <a:rPr lang="en-US" smtClean="0"/>
              <a:t>9/19/2013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4F818D-D0EA-4027-8FD7-81CC528A84F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BC5D0B-65E1-4136-B057-6F3C59C63B2E}" type="datetimeFigureOut">
              <a:rPr lang="en-US" smtClean="0"/>
              <a:t>9/19/2013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4F818D-D0EA-4027-8FD7-81CC528A84FB}"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BC5D0B-65E1-4136-B057-6F3C59C63B2E}" type="datetimeFigureOut">
              <a:rPr lang="en-US" smtClean="0"/>
              <a:t>9/19/2013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4F818D-D0EA-4027-8FD7-81CC528A84F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64BC5D0B-65E1-4136-B057-6F3C59C63B2E}" type="datetimeFigureOut">
              <a:rPr lang="en-US" smtClean="0"/>
              <a:t>9/19/2013</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624F818D-D0EA-4027-8FD7-81CC528A84F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sorting-algorithms.com/selection-sort" TargetMode="External"/><Relationship Id="rId2" Type="http://schemas.openxmlformats.org/officeDocument/2006/relationships/hyperlink" Target="http://courses.cs.vt.edu/~csonline/Algorithms/Lessons/SelectionCardSort/selectioncardsort.swf" TargetMode="External"/><Relationship Id="rId1" Type="http://schemas.openxmlformats.org/officeDocument/2006/relationships/slideLayout" Target="../slideLayouts/slideLayout2.xml"/><Relationship Id="rId6" Type="http://schemas.openxmlformats.org/officeDocument/2006/relationships/hyperlink" Target="http://www.cs.oswego.edu/~mohammad/classes/csc241/samples/sort/Sort2-E.html" TargetMode="External"/><Relationship Id="rId5" Type="http://schemas.openxmlformats.org/officeDocument/2006/relationships/hyperlink" Target="http://www.cosc.canterbury.ac.nz/mukundan/dsal/SSort.html" TargetMode="External"/><Relationship Id="rId4" Type="http://schemas.openxmlformats.org/officeDocument/2006/relationships/hyperlink" Target="http://en.wikipedia.org/wiki/File:Selection-Sort-Animation.gi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sorting-algorithms.com/bubble-sort" TargetMode="External"/><Relationship Id="rId2" Type="http://schemas.openxmlformats.org/officeDocument/2006/relationships/hyperlink" Target="http://upload.wikimedia.org/wikipedia/commons/c/c8/Bubble-sort-example-300px.gif" TargetMode="External"/><Relationship Id="rId1" Type="http://schemas.openxmlformats.org/officeDocument/2006/relationships/slideLayout" Target="../slideLayouts/slideLayout2.xml"/><Relationship Id="rId5" Type="http://schemas.openxmlformats.org/officeDocument/2006/relationships/hyperlink" Target="http://math.hws.edu/TMCM/java/xSortLab/" TargetMode="External"/><Relationship Id="rId4" Type="http://schemas.openxmlformats.org/officeDocument/2006/relationships/hyperlink" Target="http://www.cs.oswego.edu/~mohammad/classes/csc241/samples/sort/Sort2-E.html"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en.wikipedia.org/wiki/Quicksort"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sorting-algorithms.com/quick-sort" TargetMode="External"/><Relationship Id="rId2" Type="http://schemas.openxmlformats.org/officeDocument/2006/relationships/hyperlink" Target="http://en.wikipedia.org/wiki/File:Sorting_quicksort_anim.gi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Sorting</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3190705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Selection Sort (Basic)</a:t>
            </a:r>
            <a:endParaRPr lang="en-US" dirty="0"/>
          </a:p>
        </p:txBody>
      </p:sp>
      <p:sp>
        <p:nvSpPr>
          <p:cNvPr id="3" name="Content Placeholder 2"/>
          <p:cNvSpPr>
            <a:spLocks noGrp="1"/>
          </p:cNvSpPr>
          <p:nvPr>
            <p:ph idx="1"/>
          </p:nvPr>
        </p:nvSpPr>
        <p:spPr/>
        <p:txBody>
          <a:bodyPr/>
          <a:lstStyle/>
          <a:p>
            <a:pPr marL="609600" indent="-609600">
              <a:buFontTx/>
              <a:buAutoNum type="arabicPeriod"/>
            </a:pPr>
            <a:r>
              <a:rPr lang="en-US" altLang="en-US" dirty="0" smtClean="0"/>
              <a:t>Find the smallest element</a:t>
            </a:r>
          </a:p>
          <a:p>
            <a:pPr marL="609600" indent="-609600">
              <a:buFontTx/>
              <a:buAutoNum type="arabicPeriod"/>
            </a:pPr>
            <a:r>
              <a:rPr lang="en-US" altLang="en-US" dirty="0" smtClean="0"/>
              <a:t>Move to the front of the array (swap with front) </a:t>
            </a:r>
          </a:p>
          <a:p>
            <a:pPr marL="609600" indent="-609600">
              <a:buFontTx/>
              <a:buAutoNum type="arabicPeriod"/>
            </a:pPr>
            <a:r>
              <a:rPr lang="en-US" altLang="en-US" dirty="0" smtClean="0"/>
              <a:t>Repeat Steps 1&amp;2, but ignore the sorted the front area</a:t>
            </a:r>
            <a:endParaRPr lang="en-US" dirty="0"/>
          </a:p>
        </p:txBody>
      </p:sp>
    </p:spTree>
    <p:extLst>
      <p:ext uri="{BB962C8B-B14F-4D97-AF65-F5344CB8AC3E}">
        <p14:creationId xmlns:p14="http://schemas.microsoft.com/office/powerpoint/2010/main" val="12280515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Selection Sort Animations</a:t>
            </a:r>
            <a:endParaRPr lang="en-US" dirty="0"/>
          </a:p>
        </p:txBody>
      </p:sp>
      <p:sp>
        <p:nvSpPr>
          <p:cNvPr id="3" name="Content Placeholder 2"/>
          <p:cNvSpPr>
            <a:spLocks noGrp="1"/>
          </p:cNvSpPr>
          <p:nvPr>
            <p:ph idx="1"/>
          </p:nvPr>
        </p:nvSpPr>
        <p:spPr/>
        <p:txBody>
          <a:bodyPr/>
          <a:lstStyle/>
          <a:p>
            <a:r>
              <a:rPr lang="en-US" dirty="0">
                <a:hlinkClick r:id="rId2"/>
              </a:rPr>
              <a:t>http://courses.cs.vt.edu/~csonline/Algorithms/Lessons/SelectionCardSort/selectioncardsort.swf</a:t>
            </a:r>
            <a:endParaRPr lang="en-US" dirty="0" smtClean="0">
              <a:hlinkClick r:id="rId3"/>
            </a:endParaRPr>
          </a:p>
          <a:p>
            <a:r>
              <a:rPr lang="en-US" dirty="0" smtClean="0">
                <a:hlinkClick r:id="rId3"/>
              </a:rPr>
              <a:t>http</a:t>
            </a:r>
            <a:r>
              <a:rPr lang="en-US" dirty="0">
                <a:hlinkClick r:id="rId3"/>
              </a:rPr>
              <a:t>://</a:t>
            </a:r>
            <a:r>
              <a:rPr lang="en-US" dirty="0" smtClean="0">
                <a:hlinkClick r:id="rId3"/>
              </a:rPr>
              <a:t>www.sorting-algorithms.com/selection-sort</a:t>
            </a:r>
            <a:endParaRPr lang="en-US" dirty="0" smtClean="0"/>
          </a:p>
          <a:p>
            <a:r>
              <a:rPr lang="en-US" dirty="0">
                <a:hlinkClick r:id="rId4"/>
              </a:rPr>
              <a:t>http://</a:t>
            </a:r>
            <a:r>
              <a:rPr lang="en-US" dirty="0" smtClean="0">
                <a:hlinkClick r:id="rId4"/>
              </a:rPr>
              <a:t>en.wikipedia.org/wiki/File:Selection-Sort-Animation.gif</a:t>
            </a:r>
            <a:endParaRPr lang="en-US" dirty="0" smtClean="0"/>
          </a:p>
          <a:p>
            <a:r>
              <a:rPr lang="en-US" dirty="0">
                <a:hlinkClick r:id="rId5"/>
              </a:rPr>
              <a:t>http://</a:t>
            </a:r>
            <a:r>
              <a:rPr lang="en-US" dirty="0" smtClean="0">
                <a:hlinkClick r:id="rId5"/>
              </a:rPr>
              <a:t>www.cosc.canterbury.ac.nz/mukundan/dsal/SSort.html</a:t>
            </a:r>
            <a:endParaRPr lang="en-US" dirty="0" smtClean="0"/>
          </a:p>
          <a:p>
            <a:r>
              <a:rPr lang="en-US" dirty="0">
                <a:hlinkClick r:id="rId6"/>
              </a:rPr>
              <a:t>http://www.cs.oswego.edu/~mohammad/classes/csc241/samples/sort/Sort2-E.html</a:t>
            </a:r>
            <a:endParaRPr lang="en-US" dirty="0"/>
          </a:p>
        </p:txBody>
      </p:sp>
    </p:spTree>
    <p:extLst>
      <p:ext uri="{BB962C8B-B14F-4D97-AF65-F5344CB8AC3E}">
        <p14:creationId xmlns:p14="http://schemas.microsoft.com/office/powerpoint/2010/main" val="651016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Selection Sort (Detailed)</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altLang="en-US" dirty="0" smtClean="0"/>
              <a:t>The front starts at the beginning</a:t>
            </a:r>
          </a:p>
          <a:p>
            <a:pPr marL="514350" indent="-514350">
              <a:buFont typeface="+mj-lt"/>
              <a:buAutoNum type="arabicPeriod"/>
            </a:pPr>
            <a:r>
              <a:rPr lang="en-US" dirty="0" smtClean="0"/>
              <a:t>Find (search) for the smallest element from the front to the end</a:t>
            </a:r>
          </a:p>
          <a:p>
            <a:pPr marL="514350" indent="-514350">
              <a:buFont typeface="+mj-lt"/>
              <a:buAutoNum type="arabicPeriod"/>
            </a:pPr>
            <a:r>
              <a:rPr lang="en-US" dirty="0" smtClean="0"/>
              <a:t>Swap the smallest element with the front element</a:t>
            </a:r>
          </a:p>
          <a:p>
            <a:pPr marL="514350" indent="-514350">
              <a:buFont typeface="+mj-lt"/>
              <a:buAutoNum type="arabicPeriod"/>
            </a:pPr>
            <a:r>
              <a:rPr lang="en-US" dirty="0" smtClean="0"/>
              <a:t>Advance the front (to ignore it)</a:t>
            </a:r>
          </a:p>
          <a:p>
            <a:pPr marL="514350" indent="-514350">
              <a:buFont typeface="+mj-lt"/>
              <a:buAutoNum type="arabicPeriod"/>
            </a:pPr>
            <a:r>
              <a:rPr lang="en-US" dirty="0" smtClean="0"/>
              <a:t>Repeat steps 2 through 4</a:t>
            </a:r>
            <a:endParaRPr lang="en-US" dirty="0"/>
          </a:p>
        </p:txBody>
      </p:sp>
    </p:spTree>
    <p:extLst>
      <p:ext uri="{BB962C8B-B14F-4D97-AF65-F5344CB8AC3E}">
        <p14:creationId xmlns:p14="http://schemas.microsoft.com/office/powerpoint/2010/main" val="12322235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Bubble Sort (Basic)</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dirty="0" smtClean="0"/>
              <a:t>Start at the beginning</a:t>
            </a:r>
          </a:p>
          <a:p>
            <a:pPr marL="457200" indent="-457200">
              <a:buFont typeface="+mj-lt"/>
              <a:buAutoNum type="arabicPeriod"/>
            </a:pPr>
            <a:r>
              <a:rPr lang="en-US" dirty="0" smtClean="0"/>
              <a:t>Compare the two adjacent elements to see if they are in the correct order</a:t>
            </a:r>
          </a:p>
          <a:p>
            <a:pPr marL="731520" lvl="1" indent="-457200">
              <a:buFont typeface="+mj-lt"/>
              <a:buAutoNum type="arabicPeriod"/>
            </a:pPr>
            <a:r>
              <a:rPr lang="en-US" dirty="0" smtClean="0"/>
              <a:t>If not in the correct order, then swap them</a:t>
            </a:r>
          </a:p>
          <a:p>
            <a:pPr marL="457200" indent="-457200">
              <a:buFont typeface="+mj-lt"/>
              <a:buAutoNum type="arabicPeriod"/>
            </a:pPr>
            <a:r>
              <a:rPr lang="en-US" dirty="0" smtClean="0"/>
              <a:t>Move up one--to the next two adjacent elements (one of which you have already “seen”)</a:t>
            </a:r>
          </a:p>
          <a:p>
            <a:pPr marL="457200" indent="-457200">
              <a:buFont typeface="+mj-lt"/>
              <a:buAutoNum type="arabicPeriod"/>
            </a:pPr>
            <a:r>
              <a:rPr lang="en-US" dirty="0" smtClean="0"/>
              <a:t>When you hit the end, repeat steps 1-3, but ignore the sorted end (end moves down one)</a:t>
            </a:r>
          </a:p>
        </p:txBody>
      </p:sp>
    </p:spTree>
    <p:extLst>
      <p:ext uri="{BB962C8B-B14F-4D97-AF65-F5344CB8AC3E}">
        <p14:creationId xmlns:p14="http://schemas.microsoft.com/office/powerpoint/2010/main" val="7582916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Bubble Sort Animations</a:t>
            </a:r>
            <a:endParaRPr lang="en-US" dirty="0"/>
          </a:p>
        </p:txBody>
      </p:sp>
      <p:sp>
        <p:nvSpPr>
          <p:cNvPr id="3" name="Content Placeholder 2"/>
          <p:cNvSpPr>
            <a:spLocks noGrp="1"/>
          </p:cNvSpPr>
          <p:nvPr>
            <p:ph idx="1"/>
          </p:nvPr>
        </p:nvSpPr>
        <p:spPr/>
        <p:txBody>
          <a:bodyPr/>
          <a:lstStyle/>
          <a:p>
            <a:r>
              <a:rPr lang="en-US" dirty="0">
                <a:hlinkClick r:id="rId2"/>
              </a:rPr>
              <a:t>http://</a:t>
            </a:r>
            <a:r>
              <a:rPr lang="en-US" dirty="0" smtClean="0">
                <a:hlinkClick r:id="rId2"/>
              </a:rPr>
              <a:t>upload.wikimedia.org/wikipedia/commons/c/c8/Bubble-sort-example-300px.gif</a:t>
            </a:r>
            <a:endParaRPr lang="en-US" dirty="0" smtClean="0"/>
          </a:p>
          <a:p>
            <a:r>
              <a:rPr lang="en-US" dirty="0">
                <a:hlinkClick r:id="rId3"/>
              </a:rPr>
              <a:t>http://</a:t>
            </a:r>
            <a:r>
              <a:rPr lang="en-US" dirty="0" smtClean="0">
                <a:hlinkClick r:id="rId3"/>
              </a:rPr>
              <a:t>www.sorting-algorithms.com/bubble-sort</a:t>
            </a:r>
            <a:endParaRPr lang="en-US" dirty="0" smtClean="0"/>
          </a:p>
          <a:p>
            <a:r>
              <a:rPr lang="en-US" dirty="0">
                <a:hlinkClick r:id="rId4"/>
              </a:rPr>
              <a:t>http://www.cs.oswego.edu/~</a:t>
            </a:r>
            <a:r>
              <a:rPr lang="en-US" dirty="0" smtClean="0">
                <a:hlinkClick r:id="rId4"/>
              </a:rPr>
              <a:t>mohammad/classes/csc241/samples/sort/Sort2-E.html</a:t>
            </a:r>
            <a:endParaRPr lang="en-US" dirty="0" smtClean="0"/>
          </a:p>
          <a:p>
            <a:r>
              <a:rPr lang="en-US" dirty="0">
                <a:hlinkClick r:id="rId5"/>
              </a:rPr>
              <a:t>http://math.hws.edu/TMCM/java/xSortLab/</a:t>
            </a:r>
            <a:endParaRPr lang="en-US" dirty="0"/>
          </a:p>
        </p:txBody>
      </p:sp>
    </p:spTree>
    <p:extLst>
      <p:ext uri="{BB962C8B-B14F-4D97-AF65-F5344CB8AC3E}">
        <p14:creationId xmlns:p14="http://schemas.microsoft.com/office/powerpoint/2010/main" val="36088847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Quick Sort</a:t>
            </a:r>
            <a:endParaRPr lang="en-US" dirty="0"/>
          </a:p>
        </p:txBody>
      </p:sp>
      <p:sp>
        <p:nvSpPr>
          <p:cNvPr id="3" name="Content Placeholder 2"/>
          <p:cNvSpPr>
            <a:spLocks noGrp="1"/>
          </p:cNvSpPr>
          <p:nvPr>
            <p:ph idx="1"/>
          </p:nvPr>
        </p:nvSpPr>
        <p:spPr/>
        <p:txBody>
          <a:bodyPr/>
          <a:lstStyle/>
          <a:p>
            <a:r>
              <a:rPr lang="en-US" dirty="0">
                <a:hlinkClick r:id="rId2"/>
              </a:rPr>
              <a:t>http://</a:t>
            </a:r>
            <a:r>
              <a:rPr lang="en-US" dirty="0" smtClean="0">
                <a:hlinkClick r:id="rId2"/>
              </a:rPr>
              <a:t>en.wikipedia.org/wiki/Quicksort</a:t>
            </a:r>
            <a:endParaRPr lang="en-US" dirty="0" smtClean="0"/>
          </a:p>
          <a:p>
            <a:pPr marL="457200" indent="-457200">
              <a:buFont typeface="+mj-lt"/>
              <a:buAutoNum type="arabicPeriod"/>
            </a:pPr>
            <a:r>
              <a:rPr lang="en-US" dirty="0"/>
              <a:t>Pick an element, called a pivot, from the list.</a:t>
            </a:r>
          </a:p>
          <a:p>
            <a:pPr marL="457200" indent="-457200">
              <a:buFont typeface="+mj-lt"/>
              <a:buAutoNum type="arabicPeriod"/>
            </a:pPr>
            <a:r>
              <a:rPr lang="en-US" dirty="0"/>
              <a:t>Reorder the list so that all elements with values less than the pivot come before the pivot, while all elements with values greater than the pivot come after it (equal values can go either way). After this partitioning, the pivot is in its final position. This is called the partition operation.</a:t>
            </a:r>
          </a:p>
          <a:p>
            <a:pPr marL="457200" indent="-457200">
              <a:buFont typeface="+mj-lt"/>
              <a:buAutoNum type="arabicPeriod"/>
            </a:pPr>
            <a:r>
              <a:rPr lang="en-US" dirty="0"/>
              <a:t>Recursively apply the above steps to the sub-list of elements with smaller values and separately the sub-list of elements with greater values.</a:t>
            </a:r>
          </a:p>
        </p:txBody>
      </p:sp>
    </p:spTree>
    <p:extLst>
      <p:ext uri="{BB962C8B-B14F-4D97-AF65-F5344CB8AC3E}">
        <p14:creationId xmlns:p14="http://schemas.microsoft.com/office/powerpoint/2010/main" val="41938798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Quick Sort Animations</a:t>
            </a:r>
            <a:endParaRPr lang="en-US" dirty="0"/>
          </a:p>
        </p:txBody>
      </p:sp>
      <p:sp>
        <p:nvSpPr>
          <p:cNvPr id="3" name="Content Placeholder 2"/>
          <p:cNvSpPr>
            <a:spLocks noGrp="1"/>
          </p:cNvSpPr>
          <p:nvPr>
            <p:ph idx="1"/>
          </p:nvPr>
        </p:nvSpPr>
        <p:spPr/>
        <p:txBody>
          <a:bodyPr/>
          <a:lstStyle/>
          <a:p>
            <a:r>
              <a:rPr lang="en-US" dirty="0">
                <a:hlinkClick r:id="rId2"/>
              </a:rPr>
              <a:t>http://</a:t>
            </a:r>
            <a:r>
              <a:rPr lang="en-US" dirty="0" smtClean="0">
                <a:hlinkClick r:id="rId2"/>
              </a:rPr>
              <a:t>en.wikipedia.org/wiki/File:Sorting_quicksort_anim.gif</a:t>
            </a:r>
            <a:endParaRPr lang="en-US" dirty="0" smtClean="0"/>
          </a:p>
          <a:p>
            <a:r>
              <a:rPr lang="en-US" dirty="0">
                <a:hlinkClick r:id="rId3"/>
              </a:rPr>
              <a:t>http://www.sorting-algorithms.com/quick-sort</a:t>
            </a:r>
            <a:endParaRPr lang="en-US" dirty="0"/>
          </a:p>
        </p:txBody>
      </p:sp>
    </p:spTree>
    <p:extLst>
      <p:ext uri="{BB962C8B-B14F-4D97-AF65-F5344CB8AC3E}">
        <p14:creationId xmlns:p14="http://schemas.microsoft.com/office/powerpoint/2010/main" val="24462589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28</TotalTime>
  <Words>299</Words>
  <Application>Microsoft Office PowerPoint</Application>
  <PresentationFormat>On-screen Show (4:3)</PresentationFormat>
  <Paragraphs>36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Clarity</vt:lpstr>
      <vt:lpstr>Sorting</vt:lpstr>
      <vt:lpstr>Selection Sort (Basic)</vt:lpstr>
      <vt:lpstr>Selection Sort Animations</vt:lpstr>
      <vt:lpstr>Selection Sort (Detailed)</vt:lpstr>
      <vt:lpstr>Bubble Sort (Basic)</vt:lpstr>
      <vt:lpstr>Bubble Sort Animations</vt:lpstr>
      <vt:lpstr>Quick Sort</vt:lpstr>
      <vt:lpstr>Quick Sort Animations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Sorting</dc:title>
  <dc:creator>Paul</dc:creator>
  <cp:lastModifiedBy>WLCS</cp:lastModifiedBy>
  <cp:revision>6</cp:revision>
  <dcterms:created xsi:type="dcterms:W3CDTF">2013-09-17T11:21:31Z</dcterms:created>
  <dcterms:modified xsi:type="dcterms:W3CDTF">2013-09-19T12:25:02Z</dcterms:modified>
</cp:coreProperties>
</file>