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0" r:id="rId4"/>
    <p:sldId id="258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-102" y="-77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C5D0B-65E1-4136-B057-6F3C59C63B2E}" type="datetimeFigureOut">
              <a:rPr lang="en-US" smtClean="0"/>
              <a:t>9/17/2013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F818D-D0EA-4027-8FD7-81CC528A84FB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C5D0B-65E1-4136-B057-6F3C59C63B2E}" type="datetimeFigureOut">
              <a:rPr lang="en-US" smtClean="0"/>
              <a:t>9/17/2013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F818D-D0EA-4027-8FD7-81CC528A84F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C5D0B-65E1-4136-B057-6F3C59C63B2E}" type="datetimeFigureOut">
              <a:rPr lang="en-US" smtClean="0"/>
              <a:t>9/17/2013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F818D-D0EA-4027-8FD7-81CC528A84F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C5D0B-65E1-4136-B057-6F3C59C63B2E}" type="datetimeFigureOut">
              <a:rPr lang="en-US" smtClean="0"/>
              <a:t>9/17/2013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F818D-D0EA-4027-8FD7-81CC528A84F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C5D0B-65E1-4136-B057-6F3C59C63B2E}" type="datetimeFigureOut">
              <a:rPr lang="en-US" smtClean="0"/>
              <a:t>9/17/2013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F818D-D0EA-4027-8FD7-81CC528A84FB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C5D0B-65E1-4136-B057-6F3C59C63B2E}" type="datetimeFigureOut">
              <a:rPr lang="en-US" smtClean="0"/>
              <a:t>9/17/2013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F818D-D0EA-4027-8FD7-81CC528A84F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C5D0B-65E1-4136-B057-6F3C59C63B2E}" type="datetimeFigureOut">
              <a:rPr lang="en-US" smtClean="0"/>
              <a:t>9/17/2013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F818D-D0EA-4027-8FD7-81CC528A84FB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C5D0B-65E1-4136-B057-6F3C59C63B2E}" type="datetimeFigureOut">
              <a:rPr lang="en-US" smtClean="0"/>
              <a:t>9/17/2013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F818D-D0EA-4027-8FD7-81CC528A84F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C5D0B-65E1-4136-B057-6F3C59C63B2E}" type="datetimeFigureOut">
              <a:rPr lang="en-US" smtClean="0"/>
              <a:t>9/17/2013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F818D-D0EA-4027-8FD7-81CC528A84F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C5D0B-65E1-4136-B057-6F3C59C63B2E}" type="datetimeFigureOut">
              <a:rPr lang="en-US" smtClean="0"/>
              <a:t>9/17/2013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F818D-D0EA-4027-8FD7-81CC528A84FB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C5D0B-65E1-4136-B057-6F3C59C63B2E}" type="datetimeFigureOut">
              <a:rPr lang="en-US" smtClean="0"/>
              <a:t>9/17/2013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F818D-D0EA-4027-8FD7-81CC528A84F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64BC5D0B-65E1-4136-B057-6F3C59C63B2E}" type="datetimeFigureOut">
              <a:rPr lang="en-US" smtClean="0"/>
              <a:t>9/17/2013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624F818D-D0EA-4027-8FD7-81CC528A84FB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orting-algorithms.com/selection-sort" TargetMode="External"/><Relationship Id="rId2" Type="http://schemas.openxmlformats.org/officeDocument/2006/relationships/hyperlink" Target="http://courses.cs.vt.edu/~csonline/Algorithms/Lessons/SelectionCardSort/selectioncardsort.swf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cs.oswego.edu/~mohammad/classes/csc241/samples/sort/Sort2-E.html" TargetMode="External"/><Relationship Id="rId5" Type="http://schemas.openxmlformats.org/officeDocument/2006/relationships/hyperlink" Target="http://www.cosc.canterbury.ac.nz/mukundan/dsal/SSort.html" TargetMode="External"/><Relationship Id="rId4" Type="http://schemas.openxmlformats.org/officeDocument/2006/relationships/hyperlink" Target="http://en.wikipedia.org/wiki/File:Selection-Sort-Animation.gif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Sorting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90705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Selection Sort (Basic)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09600" indent="-609600">
              <a:buFontTx/>
              <a:buAutoNum type="arabicPeriod"/>
            </a:pPr>
            <a:r>
              <a:rPr lang="en-US" altLang="en-US" dirty="0" smtClean="0"/>
              <a:t>Find the smallest element</a:t>
            </a:r>
          </a:p>
          <a:p>
            <a:pPr marL="609600" indent="-609600">
              <a:buFontTx/>
              <a:buAutoNum type="arabicPeriod"/>
            </a:pPr>
            <a:r>
              <a:rPr lang="en-US" altLang="en-US" dirty="0" smtClean="0"/>
              <a:t>Move to the front of the array (swap with front) </a:t>
            </a:r>
          </a:p>
          <a:p>
            <a:pPr marL="609600" indent="-609600">
              <a:buFontTx/>
              <a:buAutoNum type="arabicPeriod"/>
            </a:pPr>
            <a:r>
              <a:rPr lang="en-US" altLang="en-US" dirty="0" smtClean="0"/>
              <a:t>Repeat Steps 1&amp;2, but ignore the sorted the front area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80515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Selection Sort Animations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http://courses.cs.vt.edu/~csonline/Algorithms/Lessons/SelectionCardSort/selectioncardsort.swf</a:t>
            </a:r>
            <a:endParaRPr lang="en-US" dirty="0" smtClean="0">
              <a:hlinkClick r:id="rId3"/>
            </a:endParaRPr>
          </a:p>
          <a:p>
            <a:r>
              <a:rPr lang="en-US" dirty="0" smtClean="0">
                <a:hlinkClick r:id="rId3"/>
              </a:rPr>
              <a:t>http</a:t>
            </a:r>
            <a:r>
              <a:rPr lang="en-US" dirty="0">
                <a:hlinkClick r:id="rId3"/>
              </a:rPr>
              <a:t>://</a:t>
            </a:r>
            <a:r>
              <a:rPr lang="en-US" dirty="0" smtClean="0">
                <a:hlinkClick r:id="rId3"/>
              </a:rPr>
              <a:t>www.sorting-algorithms.com/selection-sort</a:t>
            </a:r>
            <a:endParaRPr lang="en-US" dirty="0" smtClean="0"/>
          </a:p>
          <a:p>
            <a:r>
              <a:rPr lang="en-US" dirty="0">
                <a:hlinkClick r:id="rId4"/>
              </a:rPr>
              <a:t>http://</a:t>
            </a:r>
            <a:r>
              <a:rPr lang="en-US" dirty="0" smtClean="0">
                <a:hlinkClick r:id="rId4"/>
              </a:rPr>
              <a:t>en.wikipedia.org/wiki/File:Selection-Sort-Animation.gif</a:t>
            </a:r>
            <a:endParaRPr lang="en-US" dirty="0" smtClean="0"/>
          </a:p>
          <a:p>
            <a:r>
              <a:rPr lang="en-US" dirty="0">
                <a:hlinkClick r:id="rId5"/>
              </a:rPr>
              <a:t>http://</a:t>
            </a:r>
            <a:r>
              <a:rPr lang="en-US" dirty="0" smtClean="0">
                <a:hlinkClick r:id="rId5"/>
              </a:rPr>
              <a:t>www.cosc.canterbury.ac.nz/mukundan/dsal/SSort.html</a:t>
            </a:r>
            <a:endParaRPr lang="en-US" dirty="0" smtClean="0"/>
          </a:p>
          <a:p>
            <a:r>
              <a:rPr lang="en-US" dirty="0">
                <a:hlinkClick r:id="rId6"/>
              </a:rPr>
              <a:t>http://www.cs.oswego.edu/~mohammad/classes/csc241/samples/sort/Sort2-E.html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1016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Selection Sort (Detailed)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altLang="en-US" dirty="0" smtClean="0"/>
              <a:t>The front starts at the beginning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Find (search) for the smallest element from the front to the end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Swap the smallest element with the front element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Advance the front (to ignore it)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Repeat steps 2 through 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222353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14</TotalTime>
  <Words>101</Words>
  <Application>Microsoft Office PowerPoint</Application>
  <PresentationFormat>On-screen Show (4:3)</PresentationFormat>
  <Paragraphs>17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Clarity</vt:lpstr>
      <vt:lpstr>Sorting</vt:lpstr>
      <vt:lpstr>Selection Sort (Basic)</vt:lpstr>
      <vt:lpstr>Selection Sort Animations</vt:lpstr>
      <vt:lpstr>Selection Sort (Detailed)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Sorting</dc:title>
  <dc:creator>Paul</dc:creator>
  <cp:lastModifiedBy>Paul</cp:lastModifiedBy>
  <cp:revision>2</cp:revision>
  <dcterms:created xsi:type="dcterms:W3CDTF">2013-09-17T11:21:31Z</dcterms:created>
  <dcterms:modified xsi:type="dcterms:W3CDTF">2013-09-17T11:35:34Z</dcterms:modified>
</cp:coreProperties>
</file>