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0" r:id="rId7"/>
    <p:sldId id="259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in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6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and when should testing be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1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and when should testing be done?</a:t>
            </a:r>
          </a:p>
          <a:p>
            <a:endParaRPr lang="en-US" dirty="0"/>
          </a:p>
          <a:p>
            <a:r>
              <a:rPr lang="en-US" dirty="0" smtClean="0"/>
              <a:t>EVERYWHERE</a:t>
            </a:r>
          </a:p>
          <a:p>
            <a:endParaRPr lang="en-US" dirty="0"/>
          </a:p>
          <a:p>
            <a:r>
              <a:rPr lang="en-US" dirty="0" smtClean="0"/>
              <a:t>Every stage of implementation</a:t>
            </a:r>
          </a:p>
          <a:p>
            <a:r>
              <a:rPr lang="en-US" dirty="0" smtClean="0"/>
              <a:t>User acceptance testing</a:t>
            </a:r>
          </a:p>
          <a:p>
            <a:r>
              <a:rPr lang="en-US" dirty="0" smtClean="0"/>
              <a:t>Debug testing</a:t>
            </a:r>
          </a:p>
          <a:p>
            <a:r>
              <a:rPr lang="en-US" smtClean="0"/>
              <a:t>Beta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7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context for which a new</a:t>
            </a:r>
            <a:br>
              <a:rPr lang="en-US" dirty="0"/>
            </a:br>
            <a:r>
              <a:rPr lang="en-US" dirty="0"/>
              <a:t>system is </a:t>
            </a:r>
            <a:r>
              <a:rPr lang="en-US" dirty="0" smtClean="0"/>
              <a:t>planned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reasons would you need to justify a new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2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context for which a new</a:t>
            </a:r>
            <a:br>
              <a:rPr lang="en-US" dirty="0"/>
            </a:br>
            <a:r>
              <a:rPr lang="en-US" dirty="0"/>
              <a:t>system is </a:t>
            </a:r>
            <a:r>
              <a:rPr lang="en-US" dirty="0" smtClean="0"/>
              <a:t>planned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reasons would you need to justify a new system?</a:t>
            </a:r>
          </a:p>
          <a:p>
            <a:endParaRPr lang="en-US" dirty="0" smtClean="0"/>
          </a:p>
          <a:p>
            <a:r>
              <a:rPr lang="en-US" dirty="0" smtClean="0"/>
              <a:t>New advances in hardware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Increased speed</a:t>
            </a:r>
          </a:p>
          <a:p>
            <a:r>
              <a:rPr lang="en-US" dirty="0" smtClean="0"/>
              <a:t>New advances in software</a:t>
            </a:r>
          </a:p>
          <a:p>
            <a:r>
              <a:rPr lang="en-US" dirty="0" smtClean="0"/>
              <a:t>More efficiency</a:t>
            </a:r>
          </a:p>
          <a:p>
            <a:r>
              <a:rPr lang="en-US" dirty="0" smtClean="0"/>
              <a:t>Better usability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5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need for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would you need to manage when you change a system?</a:t>
            </a:r>
          </a:p>
          <a:p>
            <a:pPr lvl="1"/>
            <a:r>
              <a:rPr lang="en-US" dirty="0" smtClean="0"/>
              <a:t>Hint: Think of everybody and everything that would relate to the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4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need for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factors would you need to manage when you change a system?</a:t>
            </a:r>
          </a:p>
          <a:p>
            <a:pPr lvl="1"/>
            <a:r>
              <a:rPr lang="en-US" dirty="0" smtClean="0"/>
              <a:t>Hint: Think of everybody and everything that would relate to the change</a:t>
            </a:r>
          </a:p>
          <a:p>
            <a:endParaRPr lang="en-US" dirty="0" smtClean="0"/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Training for system administrators and users</a:t>
            </a:r>
          </a:p>
          <a:p>
            <a:r>
              <a:rPr lang="en-US" dirty="0" smtClean="0"/>
              <a:t>Compatibility with other systems!</a:t>
            </a:r>
          </a:p>
          <a:p>
            <a:r>
              <a:rPr lang="en-US" dirty="0" smtClean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48740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Installation/Conversion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running</a:t>
            </a:r>
          </a:p>
          <a:p>
            <a:endParaRPr lang="en-US" dirty="0"/>
          </a:p>
          <a:p>
            <a:r>
              <a:rPr lang="en-US" dirty="0" smtClean="0"/>
              <a:t>Pilot running</a:t>
            </a:r>
          </a:p>
          <a:p>
            <a:endParaRPr lang="en-US" dirty="0"/>
          </a:p>
          <a:p>
            <a:r>
              <a:rPr lang="en-US" dirty="0" smtClean="0"/>
              <a:t>Direct changeover</a:t>
            </a:r>
          </a:p>
          <a:p>
            <a:endParaRPr lang="en-US" dirty="0"/>
          </a:p>
          <a:p>
            <a:r>
              <a:rPr lang="en-US" dirty="0" smtClean="0"/>
              <a:t>Phased conversion</a:t>
            </a:r>
          </a:p>
          <a:p>
            <a:endParaRPr lang="en-US" dirty="0"/>
          </a:p>
          <a:p>
            <a:r>
              <a:rPr lang="en-US" dirty="0" smtClean="0"/>
              <a:t>What are the advantages of each of the above?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7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Remote Software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Software-as-a-Service (SaaS)</a:t>
            </a:r>
          </a:p>
          <a:p>
            <a:r>
              <a:rPr lang="en-US" dirty="0" smtClean="0"/>
              <a:t>Client hardware interacts with software remotely (through a network)</a:t>
            </a:r>
          </a:p>
          <a:p>
            <a:r>
              <a:rPr lang="en-US" dirty="0" smtClean="0"/>
              <a:t>The software is actually hosted (stored) on a server</a:t>
            </a:r>
          </a:p>
          <a:p>
            <a:r>
              <a:rPr lang="en-US" dirty="0" smtClean="0"/>
              <a:t>What are the benefits?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drawbacks?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3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Migration /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possible problems when data is migrated/transferred to a new system?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1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Migration /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possible problems when data is migrated/transferred to a new system?</a:t>
            </a:r>
          </a:p>
          <a:p>
            <a:endParaRPr lang="en-US" dirty="0"/>
          </a:p>
          <a:p>
            <a:r>
              <a:rPr lang="en-US" dirty="0" smtClean="0"/>
              <a:t>Incompatible file formats (doc vs. </a:t>
            </a:r>
            <a:r>
              <a:rPr lang="en-US" dirty="0" err="1" smtClean="0"/>
              <a:t>docx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Incompatible data structures (database vs. </a:t>
            </a:r>
            <a:r>
              <a:rPr lang="en-US" dirty="0" err="1" smtClean="0"/>
              <a:t>textfiles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Validation rules</a:t>
            </a:r>
          </a:p>
          <a:p>
            <a:r>
              <a:rPr lang="en-US" dirty="0" smtClean="0"/>
              <a:t>Different date formats (YY/MM/DD vs. DD/MM/YY)</a:t>
            </a:r>
          </a:p>
          <a:p>
            <a:r>
              <a:rPr lang="en-US" dirty="0" smtClean="0"/>
              <a:t>Different currencies</a:t>
            </a:r>
          </a:p>
          <a:p>
            <a:r>
              <a:rPr lang="en-US" dirty="0" smtClean="0"/>
              <a:t>Different character sets (ASCII vs. </a:t>
            </a:r>
            <a:r>
              <a:rPr lang="en-US" dirty="0" err="1" smtClean="0"/>
              <a:t>UniCode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515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</TotalTime>
  <Words>298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Systems in organizations</vt:lpstr>
      <vt:lpstr>Identify the context for which a new system is planned</vt:lpstr>
      <vt:lpstr>Identify the context for which a new system is planned</vt:lpstr>
      <vt:lpstr>Describe the need for change management</vt:lpstr>
      <vt:lpstr>Describe the need for change management</vt:lpstr>
      <vt:lpstr>Methods of Installation/Conversion</vt:lpstr>
      <vt:lpstr>Remote Software Implementation</vt:lpstr>
      <vt:lpstr>Data Migration / Transfer</vt:lpstr>
      <vt:lpstr>Data Migration / Transfer</vt:lpstr>
      <vt:lpstr>Testing</vt:lpstr>
      <vt:lpstr>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in organizations</dc:title>
  <dc:creator>Paul</dc:creator>
  <cp:lastModifiedBy>Paul</cp:lastModifiedBy>
  <cp:revision>18</cp:revision>
  <dcterms:created xsi:type="dcterms:W3CDTF">2014-04-07T11:22:59Z</dcterms:created>
  <dcterms:modified xsi:type="dcterms:W3CDTF">2014-04-07T11:38:16Z</dcterms:modified>
</cp:coreProperties>
</file>