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9" r:id="rId10"/>
    <p:sldId id="272" r:id="rId11"/>
    <p:sldId id="273" r:id="rId12"/>
    <p:sldId id="270" r:id="rId13"/>
    <p:sldId id="271" r:id="rId14"/>
    <p:sldId id="264" r:id="rId15"/>
    <p:sldId id="265" r:id="rId16"/>
    <p:sldId id="267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8" y="-10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0AD2D-079E-D047-AFC9-810816DA9865}" type="datetimeFigureOut">
              <a:rPr lang="en-US" smtClean="0"/>
              <a:t>9/5/13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5BCF5-D5EC-3348-A890-1BF192152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25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1F2D6-BCDA-6344-8FD0-9B60E037EE04}" type="datetimeFigureOut">
              <a:rPr lang="en-US" smtClean="0"/>
              <a:t>9/5/13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1521D-46FD-5D4B-9F62-D9DA4AD27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04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1521D-46FD-5D4B-9F62-D9DA4AD276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59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C74FC45-7E42-4CDE-84A4-686D2570FFBA}" type="datetimeFigureOut">
              <a:rPr lang="en-US" smtClean="0"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159438-50F5-4637-8F47-62F1A51E0E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ngroup.com/articles/ten-usability-heuristic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1.2 System Design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9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installation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changeover</a:t>
            </a:r>
          </a:p>
          <a:p>
            <a:endParaRPr lang="en-US" dirty="0" smtClean="0"/>
          </a:p>
          <a:p>
            <a:r>
              <a:rPr lang="en-US" dirty="0" smtClean="0"/>
              <a:t>Phased conversion</a:t>
            </a:r>
          </a:p>
          <a:p>
            <a:endParaRPr lang="en-US" dirty="0" smtClean="0"/>
          </a:p>
          <a:p>
            <a:r>
              <a:rPr lang="en-US" dirty="0" smtClean="0"/>
              <a:t>Pilot running</a:t>
            </a:r>
          </a:p>
          <a:p>
            <a:endParaRPr lang="en-US" dirty="0" smtClean="0"/>
          </a:p>
          <a:p>
            <a:r>
              <a:rPr lang="en-US" dirty="0" smtClean="0"/>
              <a:t>Parallel running</a:t>
            </a:r>
          </a:p>
          <a:p>
            <a:endParaRPr lang="en-US" dirty="0"/>
          </a:p>
          <a:p>
            <a:r>
              <a:rPr lang="en-US" dirty="0" smtClean="0"/>
              <a:t>What are the advantages/disadvantages of each?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26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different ways to maintain/update the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9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Why is it important?</a:t>
            </a:r>
          </a:p>
          <a:p>
            <a:endParaRPr lang="en-US" dirty="0" smtClean="0"/>
          </a:p>
          <a:p>
            <a:r>
              <a:rPr lang="en-US" dirty="0" smtClean="0"/>
              <a:t>What are different ways to provide user documentation? (e.g. help files)</a:t>
            </a:r>
          </a:p>
          <a:p>
            <a:endParaRPr lang="en-US" dirty="0" smtClean="0"/>
          </a:p>
          <a:p>
            <a:r>
              <a:rPr lang="en-US" dirty="0" smtClean="0"/>
              <a:t>Advantages/Disadvantages of each?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648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different ways to train your user?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Advantages/Disadvantages of each?</a:t>
            </a:r>
          </a:p>
        </p:txBody>
      </p:sp>
    </p:spTree>
    <p:extLst>
      <p:ext uri="{BB962C8B-B14F-4D97-AF65-F5344CB8AC3E}">
        <p14:creationId xmlns:p14="http://schemas.microsoft.com/office/powerpoint/2010/main" val="2750817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usability?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Usability – </a:t>
            </a:r>
          </a:p>
        </p:txBody>
      </p:sp>
    </p:spTree>
    <p:extLst>
      <p:ext uri="{BB962C8B-B14F-4D97-AF65-F5344CB8AC3E}">
        <p14:creationId xmlns:p14="http://schemas.microsoft.com/office/powerpoint/2010/main" val="1145160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things that improved 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682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examples of bad usability?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65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http://www.nngroup.com/articles/ten-usability-heuristics/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74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</a:p>
          <a:p>
            <a:r>
              <a:rPr lang="en-US" dirty="0" smtClean="0"/>
              <a:t>Software</a:t>
            </a:r>
          </a:p>
          <a:p>
            <a:r>
              <a:rPr lang="en-US" dirty="0" smtClean="0"/>
              <a:t>Peripheral</a:t>
            </a:r>
          </a:p>
          <a:p>
            <a:r>
              <a:rPr lang="en-US" dirty="0" smtClean="0"/>
              <a:t>Network</a:t>
            </a:r>
          </a:p>
          <a:p>
            <a:r>
              <a:rPr lang="en-US" dirty="0" smtClean="0"/>
              <a:t>Human resource</a:t>
            </a:r>
          </a:p>
        </p:txBody>
      </p:sp>
    </p:spTree>
    <p:extLst>
      <p:ext uri="{BB962C8B-B14F-4D97-AF65-F5344CB8AC3E}">
        <p14:creationId xmlns:p14="http://schemas.microsoft.com/office/powerpoint/2010/main" val="162075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library needs a way of keeping track which students have come into the library in the morning, during lunch, and after school</a:t>
            </a:r>
          </a:p>
          <a:p>
            <a:r>
              <a:rPr lang="en-US" dirty="0" smtClean="0"/>
              <a:t>What components are needed in the solution’s system?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5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stakeholders?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Stakeholder -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Scenario: The library check-in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2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Stakeholders’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different ways to obtain requirements from stakeholders?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4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other ways are there to gather information to solve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53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100" dirty="0" smtClean="0"/>
              <a:t>Analysis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Collect and examine data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Analyze current system and data flow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Design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Plan your system, its data flow, data structures, algorithms, and modules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Implementation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Schedule implementation goals and milestones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Testing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Operation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Installing the system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How to use it? (documentation!)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Maintenance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Finding bugs and patching them</a:t>
            </a:r>
          </a:p>
          <a:p>
            <a:pPr>
              <a:lnSpc>
                <a:spcPct val="80000"/>
              </a:lnSpc>
            </a:pPr>
            <a:endParaRPr lang="en-US" altLang="en-US" sz="2100" dirty="0" smtClean="0"/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How and why is it cyclical?</a:t>
            </a:r>
          </a:p>
          <a:p>
            <a:pPr>
              <a:lnSpc>
                <a:spcPct val="80000"/>
              </a:lnSpc>
            </a:pPr>
            <a:r>
              <a:rPr lang="en-US" altLang="en-US" sz="2100" dirty="0" smtClean="0"/>
              <a:t>What steps are the end-user involved in?  Why?</a:t>
            </a:r>
          </a:p>
          <a:p>
            <a:pPr>
              <a:lnSpc>
                <a:spcPct val="80000"/>
              </a:lnSpc>
            </a:pPr>
            <a:endParaRPr lang="en-US" alt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58091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Prototyping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 very simple version of the system</a:t>
            </a:r>
          </a:p>
          <a:p>
            <a:r>
              <a:rPr lang="en-US" altLang="en-US" dirty="0" smtClean="0"/>
              <a:t>Preliminary solution ~ a prototype!</a:t>
            </a:r>
          </a:p>
          <a:p>
            <a:r>
              <a:rPr lang="en-US" altLang="en-US" dirty="0" smtClean="0"/>
              <a:t>Prototype used to get feedback before you spend too much time building the actual system</a:t>
            </a:r>
          </a:p>
          <a:p>
            <a:r>
              <a:rPr lang="en-US" altLang="en-US" dirty="0" smtClean="0"/>
              <a:t>Example:</a:t>
            </a:r>
          </a:p>
          <a:p>
            <a:pPr lvl="1"/>
            <a:r>
              <a:rPr lang="en-US" altLang="en-US" dirty="0" smtClean="0"/>
              <a:t>storyboarding a movie</a:t>
            </a:r>
          </a:p>
        </p:txBody>
      </p:sp>
    </p:spTree>
    <p:extLst>
      <p:ext uri="{BB962C8B-B14F-4D97-AF65-F5344CB8AC3E}">
        <p14:creationId xmlns:p14="http://schemas.microsoft.com/office/powerpoint/2010/main" val="122833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acceptance testing</a:t>
            </a:r>
          </a:p>
          <a:p>
            <a:pPr lvl="1"/>
            <a:r>
              <a:rPr lang="en-US" dirty="0" smtClean="0"/>
              <a:t>Testing the system if it handles all of the end-user requirements</a:t>
            </a:r>
          </a:p>
          <a:p>
            <a:pPr lvl="1"/>
            <a:r>
              <a:rPr lang="en-US" dirty="0" smtClean="0"/>
              <a:t>Example: Go through checklist of requirements and the system has it all</a:t>
            </a:r>
          </a:p>
          <a:p>
            <a:pPr lvl="1"/>
            <a:r>
              <a:rPr lang="en-US" dirty="0" smtClean="0"/>
              <a:t>Example: Giving it automated test data and matching it to expected results</a:t>
            </a:r>
          </a:p>
          <a:p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Fixing your code when you test different types of data (normal, abnormal, extreme)</a:t>
            </a:r>
          </a:p>
          <a:p>
            <a:r>
              <a:rPr lang="en-US" dirty="0" smtClean="0"/>
              <a:t>Beta testing</a:t>
            </a:r>
          </a:p>
          <a:p>
            <a:pPr lvl="1"/>
            <a:r>
              <a:rPr lang="en-US" dirty="0" smtClean="0"/>
              <a:t>End-user testing </a:t>
            </a:r>
            <a:r>
              <a:rPr lang="en-US" dirty="0" smtClean="0">
                <a:sym typeface="Wingdings" panose="05000000000000000000" pitchFamily="2" charset="2"/>
              </a:rPr>
              <a:t> obtain feedback and crash reports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3059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40</TotalTime>
  <Words>390</Words>
  <Application>Microsoft Macintosh PowerPoint</Application>
  <PresentationFormat>On-screen Show (4:3)</PresentationFormat>
  <Paragraphs>81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1.2 System Design Basics</vt:lpstr>
      <vt:lpstr>Components of a computer system</vt:lpstr>
      <vt:lpstr>Scenario</vt:lpstr>
      <vt:lpstr>What are stakeholders?</vt:lpstr>
      <vt:lpstr>Stakeholders’ Requirements</vt:lpstr>
      <vt:lpstr>What other ways are there to gather information to solve the problem?</vt:lpstr>
      <vt:lpstr>System Design Cycle</vt:lpstr>
      <vt:lpstr>Prototyping</vt:lpstr>
      <vt:lpstr>Implementation Testing</vt:lpstr>
      <vt:lpstr>Different installation processes</vt:lpstr>
      <vt:lpstr>What are the different ways to maintain/update the system?</vt:lpstr>
      <vt:lpstr>User Documentation</vt:lpstr>
      <vt:lpstr>User Training</vt:lpstr>
      <vt:lpstr>What is usability?</vt:lpstr>
      <vt:lpstr>Examples of things that improved usability</vt:lpstr>
      <vt:lpstr>What are examples of bad usability?</vt:lpstr>
      <vt:lpstr>Usability Guidelines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System Design Basics</dc:title>
  <dc:creator>Paul</dc:creator>
  <cp:lastModifiedBy>WLCS</cp:lastModifiedBy>
  <cp:revision>21</cp:revision>
  <cp:lastPrinted>2013-09-05T12:20:34Z</cp:lastPrinted>
  <dcterms:created xsi:type="dcterms:W3CDTF">2013-09-05T11:03:37Z</dcterms:created>
  <dcterms:modified xsi:type="dcterms:W3CDTF">2013-09-05T12:29:31Z</dcterms:modified>
</cp:coreProperties>
</file>