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class</a:t>
            </a:r>
          </a:p>
          <a:p>
            <a:r>
              <a:rPr lang="en-US" dirty="0" smtClean="0"/>
              <a:t>Reduce programming maintenance overhead</a:t>
            </a:r>
          </a:p>
          <a:p>
            <a:pPr lvl="1"/>
            <a:r>
              <a:rPr lang="en-US" dirty="0" smtClean="0"/>
              <a:t>Less time to make widespread changes (by updating parents)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5720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 Person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 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Actions or methods that have the same name, but different parameter lists and/or processes</a:t>
            </a:r>
          </a:p>
          <a:p>
            <a:r>
              <a:rPr lang="en-US" b="1" dirty="0" smtClean="0"/>
              <a:t>Overriding methods in child classes is polymorphic too</a:t>
            </a:r>
          </a:p>
          <a:p>
            <a:pPr lvl="1"/>
            <a:r>
              <a:rPr lang="en-US" b="1" dirty="0" smtClean="0"/>
              <a:t>E.g. </a:t>
            </a:r>
            <a:r>
              <a:rPr lang="en-US" b="1" dirty="0" err="1" smtClean="0"/>
              <a:t>toString</a:t>
            </a:r>
            <a:r>
              <a:rPr lang="en-US" b="1" dirty="0" smtClean="0"/>
              <a:t>() in both Person and Student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//polymorphic constructor example</a:t>
            </a:r>
          </a:p>
          <a:p>
            <a:pPr marL="0" indent="0">
              <a:buNone/>
            </a:pPr>
            <a:r>
              <a:rPr lang="en-US" dirty="0" smtClean="0"/>
              <a:t>public Student() {}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Student(String name,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this.name =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this.IDnum</a:t>
            </a:r>
            <a:r>
              <a:rPr lang="en-US" dirty="0" smtClean="0"/>
              <a:t> = </a:t>
            </a:r>
            <a:r>
              <a:rPr lang="en-US" dirty="0" err="1" smtClean="0"/>
              <a:t>IDnum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584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beginIndex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	</a:t>
            </a:r>
            <a:r>
              <a:rPr lang="en-US" dirty="0" err="1" smtClean="0"/>
              <a:t>indexOf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0140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programs can use the same action on a family of objects without knowing implementation details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Person p = new Person();</a:t>
            </a:r>
          </a:p>
          <a:p>
            <a:pPr marL="0" indent="0">
              <a:buNone/>
            </a:pPr>
            <a:r>
              <a:rPr lang="en-US" dirty="0" smtClean="0"/>
              <a:t>Student s = new Student();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p.toString</a:t>
            </a:r>
            <a:r>
              <a:rPr lang="en-US" dirty="0" smtClean="0"/>
              <a:t>());	//different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s.toString</a:t>
            </a:r>
            <a:r>
              <a:rPr lang="en-US" dirty="0" smtClean="0"/>
              <a:t>());	//but we don’t know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83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Collect useful methods together into a library</a:t>
            </a:r>
          </a:p>
          <a:p>
            <a:endParaRPr lang="en-US" sz="2800" dirty="0"/>
          </a:p>
          <a:p>
            <a:r>
              <a:rPr lang="en-US" sz="2800" dirty="0" smtClean="0"/>
              <a:t>Examples: </a:t>
            </a:r>
            <a:r>
              <a:rPr lang="en-US" sz="2800" dirty="0" smtClean="0">
                <a:hlinkClick r:id="rId2"/>
              </a:rPr>
              <a:t>Java Math Library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b="1" dirty="0" smtClean="0"/>
              <a:t>No need to rewrite / reinvent methods or algorithms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315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 vs.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Instantiation</a:t>
            </a:r>
          </a:p>
          <a:p>
            <a:pPr lvl="1"/>
            <a:r>
              <a:rPr lang="en-US" dirty="0" smtClean="0"/>
              <a:t>Creating an instance of an object (e.g. using the word new)</a:t>
            </a:r>
          </a:p>
          <a:p>
            <a:pPr lvl="1"/>
            <a:r>
              <a:rPr lang="en-US" dirty="0" smtClean="0"/>
              <a:t>Class is defined with the idea that multiple objects will be created</a:t>
            </a:r>
          </a:p>
          <a:p>
            <a:pPr lvl="1"/>
            <a:r>
              <a:rPr lang="en-US" dirty="0" smtClean="0"/>
              <a:t>Each instantiated object has a copy of the attributes and methods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</a:t>
            </a:r>
            <a:r>
              <a:rPr lang="en-US" dirty="0"/>
              <a:t>	</a:t>
            </a:r>
            <a:r>
              <a:rPr lang="en-US" dirty="0" smtClean="0"/>
              <a:t>Person p = new Person()</a:t>
            </a:r>
            <a:r>
              <a:rPr lang="en-US" dirty="0"/>
              <a:t> </a:t>
            </a:r>
            <a:r>
              <a:rPr lang="en-US" dirty="0" smtClean="0"/>
              <a:t>// instantiates a Person object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What if you don’t need to make multiple things?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>
                <a:hlinkClick r:id="rId2"/>
              </a:rPr>
              <a:t>Java Math Library</a:t>
            </a:r>
            <a:endParaRPr lang="en-US" dirty="0" smtClean="0"/>
          </a:p>
          <a:p>
            <a:pPr lvl="1"/>
            <a:r>
              <a:rPr lang="en-US" dirty="0" smtClean="0"/>
              <a:t>We use the </a:t>
            </a:r>
            <a:r>
              <a:rPr lang="en-US" b="1" dirty="0" smtClean="0"/>
              <a:t>static </a:t>
            </a:r>
            <a:r>
              <a:rPr lang="en-US" dirty="0" smtClean="0"/>
              <a:t>keyword (static means “only one” or unchanging)</a:t>
            </a:r>
          </a:p>
          <a:p>
            <a:pPr lvl="1"/>
            <a:r>
              <a:rPr lang="en-US" b="1" dirty="0" smtClean="0"/>
              <a:t>static </a:t>
            </a:r>
            <a:r>
              <a:rPr lang="en-US" dirty="0" smtClean="0"/>
              <a:t>can be used with variables or methods</a:t>
            </a:r>
          </a:p>
          <a:p>
            <a:pPr lvl="1"/>
            <a:r>
              <a:rPr lang="en-US" b="1" dirty="0" smtClean="0"/>
              <a:t>static</a:t>
            </a:r>
            <a:r>
              <a:rPr lang="en-US" dirty="0" smtClean="0"/>
              <a:t> members are not copied (i.e. only one copy ever exists)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849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Organization!</a:t>
            </a:r>
          </a:p>
          <a:p>
            <a:pPr lvl="1"/>
            <a:r>
              <a:rPr lang="en-US" dirty="0" smtClean="0"/>
              <a:t>Modular design and development</a:t>
            </a:r>
          </a:p>
          <a:p>
            <a:pPr lvl="2"/>
            <a:r>
              <a:rPr lang="en-US" dirty="0" smtClean="0"/>
              <a:t>Easier debugging</a:t>
            </a:r>
          </a:p>
          <a:p>
            <a:pPr lvl="2"/>
            <a:r>
              <a:rPr lang="en-US" dirty="0" smtClean="0"/>
              <a:t>Easier testing</a:t>
            </a:r>
          </a:p>
          <a:p>
            <a:pPr lvl="2"/>
            <a:r>
              <a:rPr lang="en-US" dirty="0" smtClean="0"/>
              <a:t>Programming team development – focus on particular modules, testing, information hiding (to reduce module dependencies)</a:t>
            </a:r>
          </a:p>
          <a:p>
            <a:pPr lvl="1"/>
            <a:r>
              <a:rPr lang="en-US" dirty="0" smtClean="0"/>
              <a:t>Code reuse</a:t>
            </a:r>
          </a:p>
          <a:p>
            <a:pPr lvl="1"/>
            <a:r>
              <a:rPr lang="en-US" dirty="0" smtClean="0"/>
              <a:t>Faster to develop complex projects</a:t>
            </a:r>
          </a:p>
          <a:p>
            <a:pPr lvl="1"/>
            <a:r>
              <a:rPr lang="en-US" dirty="0" smtClean="0"/>
              <a:t>Reduce maintenance overhead</a:t>
            </a:r>
          </a:p>
          <a:p>
            <a:endParaRPr lang="en-US" dirty="0" smtClean="0"/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Small, simple programs and problems are more complex</a:t>
            </a:r>
          </a:p>
          <a:p>
            <a:pPr lvl="2"/>
            <a:r>
              <a:rPr lang="en-US" dirty="0" smtClean="0"/>
              <a:t>E.g. Java’s requirement of classes and methods vs. Python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r>
              <a:rPr lang="en-US" dirty="0" smtClean="0"/>
              <a:t>Class 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things</a:t>
            </a:r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passed into 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parent class contains </a:t>
            </a:r>
            <a:r>
              <a:rPr lang="en-US" dirty="0" smtClean="0"/>
              <a:t>common attributes </a:t>
            </a:r>
            <a:r>
              <a:rPr lang="en-US" dirty="0" smtClean="0"/>
              <a:t>and </a:t>
            </a:r>
            <a:r>
              <a:rPr lang="en-US" dirty="0" smtClean="0"/>
              <a:t>methods for a group of related child classes</a:t>
            </a:r>
            <a:endParaRPr lang="en-US" dirty="0" smtClean="0"/>
          </a:p>
          <a:p>
            <a:r>
              <a:rPr lang="en-US" dirty="0" smtClean="0"/>
              <a:t>Child classes inherit </a:t>
            </a:r>
            <a:r>
              <a:rPr lang="en-US" dirty="0" smtClean="0"/>
              <a:t>attribute </a:t>
            </a:r>
            <a:r>
              <a:rPr lang="en-US" dirty="0" smtClean="0"/>
              <a:t>and method “traits” from 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563</TotalTime>
  <Words>766</Words>
  <Application>Microsoft Office PowerPoint</Application>
  <PresentationFormat>On-screen Show (4:3)</PresentationFormat>
  <Paragraphs>173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What are the advantages of inheritance?</vt:lpstr>
      <vt:lpstr>Inheritance Practice</vt:lpstr>
      <vt:lpstr>Polymorphism</vt:lpstr>
      <vt:lpstr>Polymorphism cont’d</vt:lpstr>
      <vt:lpstr>Polymorphism Advantages</vt:lpstr>
      <vt:lpstr>Libraries</vt:lpstr>
      <vt:lpstr>Instantiation vs. Static</vt:lpstr>
      <vt:lpstr>Advantages/Disadvantages of OOP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WLCS</cp:lastModifiedBy>
  <cp:revision>72</cp:revision>
  <dcterms:created xsi:type="dcterms:W3CDTF">2015-03-27T02:42:11Z</dcterms:created>
  <dcterms:modified xsi:type="dcterms:W3CDTF">2015-04-08T12:44:02Z</dcterms:modified>
</cp:coreProperties>
</file>