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09" autoAdjust="0"/>
  </p:normalViewPr>
  <p:slideViewPr>
    <p:cSldViewPr>
      <p:cViewPr>
        <p:scale>
          <a:sx n="77" d="100"/>
          <a:sy n="77" d="100"/>
        </p:scale>
        <p:origin x="-10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class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1148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IS-A and HAS-A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Has-a</a:t>
            </a:r>
          </a:p>
          <a:p>
            <a:pPr lvl="1"/>
            <a:r>
              <a:rPr lang="en-US" sz="2200" dirty="0" smtClean="0"/>
              <a:t>When a class “has” the data member (variable) or method</a:t>
            </a:r>
          </a:p>
          <a:p>
            <a:pPr lvl="1"/>
            <a:r>
              <a:rPr lang="en-US" sz="2200" dirty="0" smtClean="0"/>
              <a:t>Example:</a:t>
            </a:r>
          </a:p>
          <a:p>
            <a:pPr lvl="2"/>
            <a:r>
              <a:rPr lang="en-US" sz="2200" dirty="0" smtClean="0"/>
              <a:t>Student has-a ID number</a:t>
            </a:r>
          </a:p>
          <a:p>
            <a:endParaRPr lang="en-US" dirty="0" smtClean="0"/>
          </a:p>
          <a:p>
            <a:r>
              <a:rPr lang="en-US" dirty="0" smtClean="0"/>
              <a:t>Is-a</a:t>
            </a:r>
            <a:endParaRPr lang="en-US" dirty="0"/>
          </a:p>
          <a:p>
            <a:pPr lvl="1"/>
            <a:r>
              <a:rPr lang="en-US" sz="2200" dirty="0"/>
              <a:t>When a class </a:t>
            </a:r>
            <a:r>
              <a:rPr lang="en-US" sz="2200" dirty="0" smtClean="0"/>
              <a:t>is a subclass of a super/parent class</a:t>
            </a:r>
            <a:endParaRPr lang="en-US" sz="2200" dirty="0"/>
          </a:p>
          <a:p>
            <a:pPr lvl="1"/>
            <a:r>
              <a:rPr lang="en-US" sz="2200" dirty="0"/>
              <a:t>Example:</a:t>
            </a:r>
          </a:p>
          <a:p>
            <a:pPr lvl="2"/>
            <a:r>
              <a:rPr lang="en-US" sz="2200" dirty="0"/>
              <a:t>Student </a:t>
            </a:r>
            <a:r>
              <a:rPr lang="en-US" sz="2200" dirty="0" smtClean="0"/>
              <a:t>is-a Person</a:t>
            </a:r>
            <a:endParaRPr lang="en-US" sz="2200" dirty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31719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</a:t>
            </a:r>
            <a:r>
              <a:rPr lang="en-US" dirty="0" smtClean="0"/>
              <a:t>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</a:t>
            </a:r>
            <a:r>
              <a:rPr lang="en-US" dirty="0" smtClean="0"/>
              <a:t>types (String, </a:t>
            </a:r>
            <a:r>
              <a:rPr lang="en-US" dirty="0" err="1" smtClean="0"/>
              <a:t>LinkedList</a:t>
            </a:r>
            <a:r>
              <a:rPr lang="en-US" dirty="0" smtClean="0"/>
              <a:t>, </a:t>
            </a:r>
            <a:r>
              <a:rPr lang="en-US" dirty="0" err="1" smtClean="0"/>
              <a:t>BinaryTree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smtClean="0"/>
              <a:t>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</a:t>
            </a:r>
            <a:r>
              <a:rPr lang="en-US" sz="2400" dirty="0" smtClean="0"/>
              <a:t>things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What problems occur without OOP?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sent into 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parent class contains attributes and methods</a:t>
            </a:r>
          </a:p>
          <a:p>
            <a:r>
              <a:rPr lang="en-US" dirty="0" smtClean="0"/>
              <a:t>Child classes inherit the attribute and method “traits” from 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536</TotalTime>
  <Words>567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What are the advantages of inheritance?</vt:lpstr>
      <vt:lpstr>IS-A and HAS-A relationships</vt:lpstr>
      <vt:lpstr>Inheritance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WLCS</cp:lastModifiedBy>
  <cp:revision>44</cp:revision>
  <dcterms:created xsi:type="dcterms:W3CDTF">2015-03-27T02:42:11Z</dcterms:created>
  <dcterms:modified xsi:type="dcterms:W3CDTF">2015-04-07T15:27:33Z</dcterms:modified>
</cp:coreProperties>
</file>