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6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A collection of heterogeneous data (values can be different types)</a:t>
            </a:r>
          </a:p>
          <a:p>
            <a:pPr lvl="1"/>
            <a:r>
              <a:rPr lang="en-US" dirty="0" smtClean="0"/>
              <a:t>Dynamic in size</a:t>
            </a:r>
          </a:p>
          <a:p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A collection of homogenous data (values are all the same type)</a:t>
            </a:r>
          </a:p>
          <a:p>
            <a:pPr lvl="1"/>
            <a:r>
              <a:rPr lang="en-US" dirty="0" smtClean="0"/>
              <a:t>Static in size</a:t>
            </a:r>
          </a:p>
          <a:p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A value in a list or array</a:t>
            </a:r>
          </a:p>
          <a:p>
            <a:r>
              <a:rPr lang="en-US" dirty="0"/>
              <a:t>Index</a:t>
            </a:r>
          </a:p>
          <a:p>
            <a:pPr lvl="1"/>
            <a:r>
              <a:rPr lang="en-US" dirty="0"/>
              <a:t>A location in the list or array</a:t>
            </a:r>
          </a:p>
          <a:p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The search parameter (the element you are looking for)</a:t>
            </a:r>
          </a:p>
        </p:txBody>
      </p:sp>
    </p:spTree>
    <p:extLst>
      <p:ext uri="{BB962C8B-B14F-4D97-AF65-F5344CB8AC3E}">
        <p14:creationId xmlns:p14="http://schemas.microsoft.com/office/powerpoint/2010/main" val="14428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Start from the beginning of the list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Check if current element matches </a:t>
            </a:r>
            <a:r>
              <a:rPr lang="en-US" altLang="en-US" dirty="0" smtClean="0"/>
              <a:t>key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If there is a match, then do whatever you need to do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return the current index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print a message saying that the key was found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Move to next element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Repeat steps 2-3 until key is found or end of list is </a:t>
            </a:r>
            <a:r>
              <a:rPr lang="en-US" altLang="en-US" dirty="0" smtClean="0"/>
              <a:t>reached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If the end of the list is reach and the key is not found, then do whatever you need to do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return -1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print a message saying that the key was not found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495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the array need to be sorted for linear search?</a:t>
            </a:r>
          </a:p>
          <a:p>
            <a:endParaRPr lang="en-US" dirty="0" smtClean="0"/>
          </a:p>
          <a:p>
            <a:r>
              <a:rPr lang="en-US" dirty="0" smtClean="0"/>
              <a:t>Assuming N elements in an array, on average, where will a key be found?</a:t>
            </a:r>
          </a:p>
          <a:p>
            <a:endParaRPr lang="en-US" dirty="0" smtClean="0"/>
          </a:p>
          <a:p>
            <a:r>
              <a:rPr lang="en-US" dirty="0" smtClean="0"/>
              <a:t>In a best case scenario (key is found immediately), how many comparisons or checks will be done in linear search?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 a worst case scenario (key is not found at all), how many comparisons or checks will be done in linear search?</a:t>
            </a:r>
          </a:p>
        </p:txBody>
      </p:sp>
    </p:spTree>
    <p:extLst>
      <p:ext uri="{BB962C8B-B14F-4D97-AF65-F5344CB8AC3E}">
        <p14:creationId xmlns:p14="http://schemas.microsoft.com/office/powerpoint/2010/main" val="358901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a “dictionary search”</a:t>
            </a:r>
          </a:p>
          <a:p>
            <a:r>
              <a:rPr lang="en-US" dirty="0" smtClean="0"/>
              <a:t>The list/array must be sorted (like a dictionary)</a:t>
            </a:r>
          </a:p>
          <a:p>
            <a:r>
              <a:rPr lang="en-US" dirty="0" smtClean="0"/>
              <a:t>Super fast at finding things</a:t>
            </a:r>
          </a:p>
        </p:txBody>
      </p:sp>
    </p:spTree>
    <p:extLst>
      <p:ext uri="{BB962C8B-B14F-4D97-AF65-F5344CB8AC3E}">
        <p14:creationId xmlns:p14="http://schemas.microsoft.com/office/powerpoint/2010/main" val="244707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Go </a:t>
            </a:r>
            <a:r>
              <a:rPr lang="en-US" altLang="en-US" dirty="0"/>
              <a:t>to the middle </a:t>
            </a:r>
            <a:r>
              <a:rPr lang="en-US" altLang="en-US" dirty="0" smtClean="0"/>
              <a:t>element (at the middle index) 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middle element matches the key, then the search is over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</a:t>
            </a:r>
            <a:r>
              <a:rPr lang="en-US" altLang="en-US" dirty="0" smtClean="0"/>
              <a:t>the key </a:t>
            </a:r>
            <a:r>
              <a:rPr lang="en-US" altLang="en-US" dirty="0"/>
              <a:t>is less than middle element, go to the left (down), else go to the right (up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Repeat steps 2-4 until key is found or when the left and right bounds pass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1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Binary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left bound variable is initialized to 0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right bound variable is initialized to the last index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middle index is the halfway point between left and right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Go </a:t>
            </a:r>
            <a:r>
              <a:rPr lang="en-US" altLang="en-US" dirty="0"/>
              <a:t>to the middle element (at the middle index)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middle element matches the key, then the search is over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key is less than middle element, go to the </a:t>
            </a:r>
            <a:r>
              <a:rPr lang="en-US" altLang="en-US" dirty="0" smtClean="0"/>
              <a:t>left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Set the right bound variable to the middle index – 1</a:t>
            </a:r>
          </a:p>
          <a:p>
            <a:pPr marL="864870" lvl="1" indent="-590550">
              <a:buFont typeface="Wingdings" pitchFamily="2" charset="2"/>
              <a:buAutoNum type="arabicPeriod"/>
            </a:pPr>
            <a:endParaRPr lang="en-US" altLang="en-US" dirty="0" smtClean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key is </a:t>
            </a:r>
            <a:r>
              <a:rPr lang="en-US" altLang="en-US" dirty="0" smtClean="0"/>
              <a:t>greater than </a:t>
            </a:r>
            <a:r>
              <a:rPr lang="en-US" altLang="en-US" dirty="0"/>
              <a:t>middle element, go to the </a:t>
            </a:r>
            <a:r>
              <a:rPr lang="en-US" altLang="en-US" dirty="0" smtClean="0"/>
              <a:t>right 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Set </a:t>
            </a:r>
            <a:r>
              <a:rPr lang="en-US" altLang="en-US" dirty="0"/>
              <a:t>the </a:t>
            </a:r>
            <a:r>
              <a:rPr lang="en-US" altLang="en-US" dirty="0" smtClean="0"/>
              <a:t>left bound </a:t>
            </a:r>
            <a:r>
              <a:rPr lang="en-US" altLang="en-US" dirty="0"/>
              <a:t>variable to the middle </a:t>
            </a:r>
            <a:r>
              <a:rPr lang="en-US" altLang="en-US"/>
              <a:t>index </a:t>
            </a:r>
            <a:r>
              <a:rPr lang="en-US" altLang="en-US" smtClean="0"/>
              <a:t>+ </a:t>
            </a:r>
            <a:r>
              <a:rPr lang="en-US" altLang="en-US" dirty="0"/>
              <a:t>1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Repeat </a:t>
            </a:r>
            <a:r>
              <a:rPr lang="en-US" altLang="en-US" dirty="0"/>
              <a:t>steps </a:t>
            </a:r>
            <a:r>
              <a:rPr lang="en-US" altLang="en-US" dirty="0" smtClean="0"/>
              <a:t>3-7 while key </a:t>
            </a:r>
            <a:r>
              <a:rPr lang="en-US" altLang="en-US" dirty="0"/>
              <a:t>is </a:t>
            </a:r>
            <a:r>
              <a:rPr lang="en-US" altLang="en-US" dirty="0" smtClean="0"/>
              <a:t>not found and while the </a:t>
            </a:r>
            <a:r>
              <a:rPr lang="en-US" altLang="en-US" dirty="0"/>
              <a:t>left </a:t>
            </a:r>
            <a:r>
              <a:rPr lang="en-US" altLang="en-US" dirty="0" smtClean="0"/>
              <a:t>bound is less than or equal to the right bound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11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array need to be sorted for </a:t>
            </a:r>
            <a:r>
              <a:rPr lang="en-US" dirty="0" smtClean="0"/>
              <a:t>binary search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a best case scenario (key is found immediately), how many comparisons or checks will be done in linear search?</a:t>
            </a:r>
          </a:p>
          <a:p>
            <a:endParaRPr lang="en-US" dirty="0"/>
          </a:p>
          <a:p>
            <a:r>
              <a:rPr lang="en-US" dirty="0"/>
              <a:t>In a worst case scenario (key is not found at all), how many comparisons or checks will be done in linear search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How much faster is binary search </a:t>
            </a:r>
            <a:r>
              <a:rPr lang="en-US" smtClean="0"/>
              <a:t>than linear search?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73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</TotalTime>
  <Words>536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Searching</vt:lpstr>
      <vt:lpstr>Vocabulary</vt:lpstr>
      <vt:lpstr>Linear Search Algorithm</vt:lpstr>
      <vt:lpstr>Linear Search Questions</vt:lpstr>
      <vt:lpstr>Binary Search</vt:lpstr>
      <vt:lpstr>Binary Search Algorithm</vt:lpstr>
      <vt:lpstr>Detailed Binary Search Algorithm</vt:lpstr>
      <vt:lpstr>Binary Search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</dc:title>
  <dc:creator>Paul</dc:creator>
  <cp:lastModifiedBy>WLCS</cp:lastModifiedBy>
  <cp:revision>17</cp:revision>
  <dcterms:created xsi:type="dcterms:W3CDTF">2013-09-13T10:56:39Z</dcterms:created>
  <dcterms:modified xsi:type="dcterms:W3CDTF">2013-09-13T12:22:01Z</dcterms:modified>
</cp:coreProperties>
</file>