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E1EC59-CB57-4B16-9F28-C1793C1D2FB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dirty="0" smtClean="0"/>
              <a:t>if-statements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something is true, then something happens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If you heat water to 100 degrees Celsius, then it boils </a:t>
            </a:r>
          </a:p>
          <a:p>
            <a:pPr lvl="1"/>
            <a:r>
              <a:rPr lang="en-US" dirty="0" smtClean="0"/>
              <a:t>If it rains, then the game is delayed</a:t>
            </a:r>
          </a:p>
          <a:p>
            <a:pPr lvl="1"/>
            <a:r>
              <a:rPr lang="en-US" dirty="0" smtClean="0"/>
              <a:t>If I forget to eat, then I will be hungry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491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an if-statement</a:t>
            </a:r>
            <a:endParaRPr lang="en-US" dirty="0"/>
          </a:p>
        </p:txBody>
      </p:sp>
      <p:pic>
        <p:nvPicPr>
          <p:cNvPr id="1026" name="Picture 2" descr="https://dhhmzgirqh63s.cloudfront.net/19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83" y="1828800"/>
            <a:ext cx="51816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2297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4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True or False</a:t>
            </a:r>
          </a:p>
          <a:p>
            <a:r>
              <a:rPr lang="en-US" dirty="0" smtClean="0"/>
              <a:t>Some expressions simplify/evaluate to Booleans (True/False)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5 &gt; 0</a:t>
            </a:r>
          </a:p>
          <a:p>
            <a:pPr lvl="1"/>
            <a:r>
              <a:rPr lang="en-US" dirty="0" smtClean="0"/>
              <a:t>10 &lt; 100</a:t>
            </a:r>
          </a:p>
          <a:p>
            <a:r>
              <a:rPr lang="en-US" dirty="0" smtClean="0"/>
              <a:t>If-statement conditions need Booleans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5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If-statement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#code in if block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#code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if block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If the CONDITION is True, then the code in the if 	block will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(input(“How old are you?”))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15: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print(“You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drive”)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wanted to do something else</a:t>
            </a:r>
            <a:endParaRPr lang="en-US" dirty="0"/>
          </a:p>
        </p:txBody>
      </p:sp>
      <p:pic>
        <p:nvPicPr>
          <p:cNvPr id="2054" name="Picture 6" descr="https://dhhmzgirqh63s.cloudfront.net/195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905625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6576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7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if-else statement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block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If the CONDITION is True, then the code in the if 	block will </a:t>
            </a:r>
            <a:r>
              <a:rPr lang="en-US" dirty="0" smtClean="0"/>
              <a:t>run, else, the code in the else block runs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(else runs when the if is False)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Flowchart of if...else statement in Python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2590800" cy="252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368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(input(“How old are you?”))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age &lt; 21: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print(“You are not allowed to vote”)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print(“You can vote!”)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6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</TotalTime>
  <Words>190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Python if-statements</vt:lpstr>
      <vt:lpstr>What you know</vt:lpstr>
      <vt:lpstr>Flow of an if-statement</vt:lpstr>
      <vt:lpstr>Booleans</vt:lpstr>
      <vt:lpstr>Python If-statement Template</vt:lpstr>
      <vt:lpstr>Example</vt:lpstr>
      <vt:lpstr>What if I wanted to do something else</vt:lpstr>
      <vt:lpstr>Python if-else statement Template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if-statements</dc:title>
  <dc:creator>WLCS</dc:creator>
  <cp:lastModifiedBy>WLCS</cp:lastModifiedBy>
  <cp:revision>11</cp:revision>
  <dcterms:created xsi:type="dcterms:W3CDTF">2015-09-29T12:06:49Z</dcterms:created>
  <dcterms:modified xsi:type="dcterms:W3CDTF">2015-09-29T12:33:01Z</dcterms:modified>
</cp:coreProperties>
</file>