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F9DA7F-EB8A-4AFA-9CBF-CAFC92C675E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br>
              <a:rPr lang="en-US" dirty="0" smtClean="0"/>
            </a:br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counting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print(“hello”)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 = x + 1  #shortcut: x +=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What’s </a:t>
            </a:r>
            <a:r>
              <a:rPr lang="en-US" dirty="0"/>
              <a:t>happening above?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x is initialized to 0, which is less than 5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if x &lt; 5 is 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while block runs (notice that x = x + 1 is indented)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x increases to 1 (because 0 + 1 = 1 is saved back in x)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Go back up to check if the while condition is True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something is true, repeat your action(s)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While you are not facing a wall, walk forward</a:t>
            </a:r>
          </a:p>
          <a:p>
            <a:pPr lvl="1"/>
            <a:r>
              <a:rPr lang="en-US" dirty="0" smtClean="0"/>
              <a:t>While you are facing a wall, turn left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a while-loop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048000" y="2487827"/>
            <a:ext cx="25146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</a:t>
            </a:r>
          </a:p>
          <a:p>
            <a:pPr algn="ctr"/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5562600" y="4191000"/>
            <a:ext cx="1905000" cy="106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statement(s)</a:t>
            </a:r>
          </a:p>
          <a:p>
            <a:pPr algn="ctr"/>
            <a:r>
              <a:rPr lang="en-US" dirty="0" smtClean="0"/>
              <a:t>in while body</a:t>
            </a:r>
            <a:endParaRPr lang="en-US" dirty="0"/>
          </a:p>
        </p:txBody>
      </p:sp>
      <p:cxnSp>
        <p:nvCxnSpPr>
          <p:cNvPr id="7" name="Elbow Connector 6"/>
          <p:cNvCxnSpPr>
            <a:stCxn id="4" idx="3"/>
            <a:endCxn id="5" idx="0"/>
          </p:cNvCxnSpPr>
          <p:nvPr/>
        </p:nvCxnSpPr>
        <p:spPr>
          <a:xfrm>
            <a:off x="5562600" y="3097427"/>
            <a:ext cx="952500" cy="109357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4305300" y="3707027"/>
            <a:ext cx="0" cy="22365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4305300" y="1600200"/>
            <a:ext cx="0" cy="88762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4" idx="0"/>
          </p:cNvCxnSpPr>
          <p:nvPr/>
        </p:nvCxnSpPr>
        <p:spPr>
          <a:xfrm rot="5400000" flipH="1">
            <a:off x="4025213" y="2767914"/>
            <a:ext cx="2769973" cy="2209800"/>
          </a:xfrm>
          <a:prstGeom prst="bentConnector5">
            <a:avLst>
              <a:gd name="adj1" fmla="val -8253"/>
              <a:gd name="adj2" fmla="val -74847"/>
              <a:gd name="adj3" fmla="val 10825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29000" y="370702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02860" y="2728095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While Loop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CONDITION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block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while block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CONDITION is True, then the code in the </a:t>
            </a:r>
            <a:r>
              <a:rPr lang="en-US" dirty="0" smtClean="0"/>
              <a:t>while block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At the end of the while block, the computer automatically goes back to the while CONDITION line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checks if the CONDITION is True, then repeats the while block if it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karel.anyBeepersInBeeperBag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karel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.putBeeper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karel.nextToABeeper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karel.pickBeeper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 True: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karel.turnLeft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exit a loop?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the keyword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Example:</a:t>
            </a: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 True: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myRobot.facingNorth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break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myRobot.turnLeft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What’s happening above?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If the Robot ever faces North, then break exits the 	loop (skipping the rest of the </a:t>
            </a:r>
            <a:r>
              <a:rPr lang="en-US" smtClean="0">
                <a:latin typeface="+mj-lt"/>
                <a:cs typeface="Courier New" panose="02070309020205020404" pitchFamily="49" charset="0"/>
              </a:rPr>
              <a:t>while block)</a:t>
            </a: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37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loop count?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we run our loop a specific number of times?</a:t>
            </a:r>
          </a:p>
          <a:p>
            <a:r>
              <a:rPr lang="en-US" dirty="0" smtClean="0"/>
              <a:t>Loop counters!  </a:t>
            </a:r>
            <a:r>
              <a:rPr lang="en-US" dirty="0" smtClean="0">
                <a:sym typeface="Wingdings" panose="05000000000000000000" pitchFamily="2" charset="2"/>
              </a:rPr>
              <a:t> It’s just a variable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= 0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Limit the while condition using the loop counter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while x &lt; 5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 variable counts the number of times you run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= x + 1</a:t>
            </a:r>
          </a:p>
        </p:txBody>
      </p:sp>
    </p:spTree>
    <p:extLst>
      <p:ext uri="{BB962C8B-B14F-4D97-AF65-F5344CB8AC3E}">
        <p14:creationId xmlns:p14="http://schemas.microsoft.com/office/powerpoint/2010/main" val="1815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</TotalTime>
  <Words>321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Python While Loops</vt:lpstr>
      <vt:lpstr>What you know</vt:lpstr>
      <vt:lpstr>Flow of a while-loop</vt:lpstr>
      <vt:lpstr>Python While Loop Template</vt:lpstr>
      <vt:lpstr>Example</vt:lpstr>
      <vt:lpstr>Another example</vt:lpstr>
      <vt:lpstr>An infinite loop</vt:lpstr>
      <vt:lpstr>How do we exit a loop?</vt:lpstr>
      <vt:lpstr>How do we loop count?</vt:lpstr>
      <vt:lpstr>Loop counting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While Loops</dc:title>
  <dc:creator>Paul</dc:creator>
  <cp:lastModifiedBy>WLCS</cp:lastModifiedBy>
  <cp:revision>14</cp:revision>
  <dcterms:created xsi:type="dcterms:W3CDTF">2015-10-07T10:19:17Z</dcterms:created>
  <dcterms:modified xsi:type="dcterms:W3CDTF">2015-10-07T12:26:37Z</dcterms:modified>
</cp:coreProperties>
</file>