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21" r:id="rId1"/>
  </p:sldMasterIdLst>
  <p:sldIdLst>
    <p:sldId id="256" r:id="rId2"/>
    <p:sldId id="257" r:id="rId3"/>
    <p:sldId id="266" r:id="rId4"/>
    <p:sldId id="261" r:id="rId5"/>
    <p:sldId id="263" r:id="rId6"/>
    <p:sldId id="258" r:id="rId7"/>
    <p:sldId id="260" r:id="rId8"/>
    <p:sldId id="262" r:id="rId9"/>
    <p:sldId id="259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50" autoAdjust="0"/>
  </p:normalViewPr>
  <p:slideViewPr>
    <p:cSldViewPr>
      <p:cViewPr varScale="1">
        <p:scale>
          <a:sx n="120" d="100"/>
          <a:sy n="120" d="100"/>
        </p:scale>
        <p:origin x="12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F5D09-6A82-2640-8456-084CFD228F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5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D45CE-BCC1-0947-827C-C085EA0404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74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0ED01-E0CB-D34B-8E67-2BCC3E3A0E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76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B6FCA-8ECB-2A41-8EB1-A9C9E24B37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69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8F8E2-0FA6-C24B-8714-78A82B012B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14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1F2FB-34C7-B349-A9CC-F6EE4FFAA0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66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5109C-1159-FF4F-B2C3-2050CE00C4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46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F673B-5A69-0F4F-89F2-B4DBEA1F4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7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7071C-FE57-5E4E-8ECE-85604B0CAB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34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E5C-B45C-3243-9E64-8125D217CC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77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5695F-463C-0544-9EAF-AA1EDEBC59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3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448EF18D-2446-934B-BB03-FA6C5FB522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cs.oracle.com/javase/8/docs/api/java/lang/String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wnload.oracle.com/javase/1.5.0/docs/api/java/lang/String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Java Strings in 10 minutes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compareTo() example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en-US" sz="2200"/>
              <a:t>String str1 = "abc";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String str2 = "def";</a:t>
            </a:r>
          </a:p>
          <a:p>
            <a:pPr>
              <a:buFont typeface="Wingdings" charset="2"/>
              <a:buNone/>
            </a:pPr>
            <a:endParaRPr lang="en-US" altLang="en-US" sz="2200"/>
          </a:p>
          <a:p>
            <a:pPr>
              <a:buFont typeface="Wingdings" charset="2"/>
              <a:buNone/>
            </a:pPr>
            <a:r>
              <a:rPr lang="en-US" altLang="en-US" sz="2200"/>
              <a:t>if (str1.compareTo(str2) &lt; 0) 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{ 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    System.out.println(str1 + " goes before " + str2); 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useful String methods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o"/>
              <a:defRPr/>
            </a:pPr>
            <a:r>
              <a:rPr lang="en-US" altLang="en-US" dirty="0" err="1"/>
              <a:t>toLowerCase</a:t>
            </a:r>
            <a:r>
              <a:rPr lang="en-US" altLang="en-US" dirty="0"/>
              <a:t>()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o"/>
              <a:defRPr/>
            </a:pPr>
            <a:r>
              <a:rPr lang="en-US" altLang="en-US" dirty="0" err="1"/>
              <a:t>toUpperCase</a:t>
            </a:r>
            <a:r>
              <a:rPr lang="en-US" altLang="en-US" dirty="0"/>
              <a:t>()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o"/>
              <a:defRPr/>
            </a:pPr>
            <a:r>
              <a:rPr lang="en-US" altLang="en-US" dirty="0"/>
              <a:t>trim()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o"/>
              <a:defRPr/>
            </a:pPr>
            <a:r>
              <a:rPr lang="en-US" altLang="en-US" dirty="0"/>
              <a:t>split()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o"/>
              <a:defRPr/>
            </a:pPr>
            <a:endParaRPr lang="en-US" altLang="en-US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o"/>
              <a:defRPr/>
            </a:pPr>
            <a:r>
              <a:rPr lang="en-US" altLang="en-US" dirty="0"/>
              <a:t>Oracle Java String Documentation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n"/>
              <a:defRPr/>
            </a:pPr>
            <a:r>
              <a:rPr lang="en-US" altLang="en-US" dirty="0">
                <a:hlinkClick r:id="rId2"/>
              </a:rPr>
              <a:t>http://docs.oracle.com/javase/8/docs/api/java/lang/String.html</a:t>
            </a:r>
            <a:endParaRPr lang="en-US" altLang="en-US" dirty="0"/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Declaring/creating a new String</a:t>
            </a: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en-US"/>
              <a:t>String strName = "";</a:t>
            </a:r>
          </a:p>
          <a:p>
            <a:pPr>
              <a:buFont typeface="Wingdings" charset="2"/>
              <a:buNone/>
            </a:pPr>
            <a:r>
              <a:rPr lang="en-US" altLang="en-US"/>
              <a:t>String str = "WLCS";</a:t>
            </a:r>
          </a:p>
          <a:p>
            <a:pPr>
              <a:buFont typeface="Wingdings" charset="2"/>
              <a:buNone/>
            </a:pPr>
            <a:r>
              <a:rPr lang="en-US" altLang="en-US"/>
              <a:t>String str2 = "Hello";</a:t>
            </a:r>
          </a:p>
          <a:p>
            <a:pPr>
              <a:buFont typeface="Wingdings" charset="2"/>
              <a:buNone/>
            </a:pPr>
            <a:endParaRPr lang="en-US" altLang="en-US"/>
          </a:p>
          <a:p>
            <a:pPr>
              <a:buFont typeface="Wingdings" charset="2"/>
              <a:buNone/>
            </a:pPr>
            <a:r>
              <a:rPr lang="en-US" altLang="en-US"/>
              <a:t>//String is the type 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Scanner String Input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Scanner scan = new Scanner(System.in);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/>
          </a:p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System.out.print(“Enter a String: “);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String input = scan.nextLine();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/>
          </a:p>
          <a:p>
            <a:pPr marL="0" inden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System.out.println(“Your input is: “ + input);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Size/length of a string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en-US"/>
              <a:t>String str = "WLCS";</a:t>
            </a:r>
          </a:p>
          <a:p>
            <a:pPr>
              <a:buFont typeface="Wingdings" charset="2"/>
              <a:buNone/>
            </a:pPr>
            <a:r>
              <a:rPr lang="en-US" altLang="en-US"/>
              <a:t>System.out.println( str.length() );</a:t>
            </a:r>
          </a:p>
          <a:p>
            <a:pPr>
              <a:buFont typeface="Wingdings" charset="2"/>
              <a:buNone/>
            </a:pPr>
            <a:r>
              <a:rPr lang="en-US" altLang="en-US"/>
              <a:t>  //returns 4</a:t>
            </a:r>
          </a:p>
          <a:p>
            <a:pPr>
              <a:buFont typeface="Wingdings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Library of Methods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Strings have many pre-made methods in Java</a:t>
            </a:r>
          </a:p>
          <a:p>
            <a:r>
              <a:rPr lang="en-US" altLang="en-US"/>
              <a:t>Examples</a:t>
            </a:r>
          </a:p>
          <a:p>
            <a:pPr lvl="1"/>
            <a:r>
              <a:rPr lang="en-US" altLang="en-US"/>
              <a:t>length()</a:t>
            </a:r>
          </a:p>
          <a:p>
            <a:pPr lvl="1"/>
            <a:r>
              <a:rPr lang="en-US" altLang="en-US"/>
              <a:t>equals()</a:t>
            </a:r>
          </a:p>
          <a:p>
            <a:pPr lvl="1"/>
            <a:r>
              <a:rPr lang="en-US" altLang="en-US"/>
              <a:t>substring()</a:t>
            </a:r>
          </a:p>
          <a:p>
            <a:pPr lvl="1"/>
            <a:r>
              <a:rPr lang="en-US" altLang="en-US"/>
              <a:t>Etc.</a:t>
            </a:r>
          </a:p>
          <a:p>
            <a:r>
              <a:rPr lang="en-US" altLang="en-US">
                <a:hlinkClick r:id="rId2"/>
              </a:rPr>
              <a:t>Java String Library</a:t>
            </a: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Comparing if Strings are equal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== does NOT work</a:t>
            </a:r>
          </a:p>
          <a:p>
            <a:r>
              <a:rPr lang="en-US" altLang="en-US"/>
              <a:t>Must use the .equals() method</a:t>
            </a:r>
          </a:p>
          <a:p>
            <a:endParaRPr lang="en-US" altLang="en-US"/>
          </a:p>
          <a:p>
            <a:pPr>
              <a:buFont typeface="Wingdings" charset="2"/>
              <a:buNone/>
            </a:pPr>
            <a:r>
              <a:rPr lang="en-US" altLang="en-US"/>
              <a:t>str2.equals("Hello"); //returns true</a:t>
            </a:r>
          </a:p>
          <a:p>
            <a:pPr>
              <a:buFont typeface="Wingdings" charset="2"/>
              <a:buNone/>
            </a:pPr>
            <a:r>
              <a:rPr lang="en-US" altLang="en-US"/>
              <a:t>strName.equals(str2); //return false</a:t>
            </a:r>
          </a:p>
          <a:p>
            <a:pPr>
              <a:buFont typeface="Wingdings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Substrings (Strings slices)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600"/>
              <a:t>strName.substring(a,b)</a:t>
            </a:r>
          </a:p>
          <a:p>
            <a:pPr lvl="1"/>
            <a:r>
              <a:rPr lang="en-US" altLang="en-US" sz="2200"/>
              <a:t>Returns a substring from index a up to b (exclusive)</a:t>
            </a:r>
          </a:p>
          <a:p>
            <a:pPr>
              <a:buFont typeface="Wingdings" charset="2"/>
              <a:buNone/>
            </a:pPr>
            <a:endParaRPr lang="en-US" altLang="en-US" sz="2600"/>
          </a:p>
          <a:p>
            <a:pPr>
              <a:buFont typeface="Wingdings" charset="2"/>
              <a:buNone/>
            </a:pPr>
            <a:r>
              <a:rPr lang="en-US" altLang="en-US" sz="2200"/>
              <a:t>String str = "Hello, world";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System.out.println( str.substring(0,5) );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	//returns Hello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System.out.println( str.substring(7, str.length()) );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	//returns World</a:t>
            </a:r>
          </a:p>
          <a:p>
            <a:pPr>
              <a:buFont typeface="Wingdings" charset="2"/>
              <a:buNone/>
            </a:pPr>
            <a:endParaRPr lang="en-US" altLang="en-US"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Searching for a substring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00"/>
              <a:t>strName.indexOf(String substr) returns the index of the specific substr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altLang="en-US" sz="2600"/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600"/>
              <a:t>String str = "Hello, world";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600"/>
              <a:t>System.out.println( str.indexOf(",") );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600"/>
              <a:t>  //returns 5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600"/>
              <a:t>System.out.println( str.indexOf("wo") );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600"/>
              <a:t>  //returns 7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600"/>
              <a:t>System.out.println( str.indexOf("qwerty") );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altLang="en-US" sz="2600"/>
              <a:t>  //returns -1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/>
              <a:t>Comparing Strings alphabetically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600"/>
              <a:t>strName.compareTo(String str) returns an integer indicating alphabetical order</a:t>
            </a:r>
          </a:p>
          <a:p>
            <a:pPr>
              <a:buFont typeface="Wingdings" charset="2"/>
              <a:buNone/>
            </a:pPr>
            <a:endParaRPr lang="en-US" altLang="en-US" sz="2600"/>
          </a:p>
          <a:p>
            <a:pPr>
              <a:buFont typeface="Wingdings" charset="2"/>
              <a:buNone/>
            </a:pPr>
            <a:r>
              <a:rPr lang="en-US" altLang="en-US" sz="2200"/>
              <a:t>String str1 = "abc";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String str2 = "def";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System.</a:t>
            </a:r>
            <a:r>
              <a:rPr lang="en-US" altLang="en-US" sz="2200" i="1"/>
              <a:t>out</a:t>
            </a:r>
            <a:r>
              <a:rPr lang="en-US" altLang="en-US" sz="2200"/>
              <a:t>.println(str1.compareTo(str2)); //returns -3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System.</a:t>
            </a:r>
            <a:r>
              <a:rPr lang="en-US" altLang="en-US" sz="2200" i="1"/>
              <a:t>out</a:t>
            </a:r>
            <a:r>
              <a:rPr lang="en-US" altLang="en-US" sz="2200"/>
              <a:t>.println(str1.compareTo(str1)); //returns 0</a:t>
            </a:r>
          </a:p>
          <a:p>
            <a:pPr>
              <a:buFont typeface="Wingdings" charset="2"/>
              <a:buNone/>
            </a:pPr>
            <a:r>
              <a:rPr lang="en-US" altLang="en-US" sz="2200"/>
              <a:t>System.</a:t>
            </a:r>
            <a:r>
              <a:rPr lang="en-US" altLang="en-US" sz="2200" i="1"/>
              <a:t>out</a:t>
            </a:r>
            <a:r>
              <a:rPr lang="en-US" altLang="en-US" sz="2200"/>
              <a:t>.println(str2.compareTo(str1)); //returns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311</Words>
  <Application>Microsoft Macintosh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Verdana</vt:lpstr>
      <vt:lpstr>Arial</vt:lpstr>
      <vt:lpstr>Calibri Light</vt:lpstr>
      <vt:lpstr>Calibri</vt:lpstr>
      <vt:lpstr>Wingdings</vt:lpstr>
      <vt:lpstr>Office Theme</vt:lpstr>
      <vt:lpstr>Java Strings in 10 minutes</vt:lpstr>
      <vt:lpstr>Declaring/creating a new String</vt:lpstr>
      <vt:lpstr>Scanner String Input</vt:lpstr>
      <vt:lpstr>Size/length of a string</vt:lpstr>
      <vt:lpstr>String Library of Methods</vt:lpstr>
      <vt:lpstr>Comparing if Strings are equal</vt:lpstr>
      <vt:lpstr>Substrings (Strings slices)</vt:lpstr>
      <vt:lpstr>Searching for a substring</vt:lpstr>
      <vt:lpstr>Comparing Strings alphabetically</vt:lpstr>
      <vt:lpstr>compareTo() example</vt:lpstr>
      <vt:lpstr>Other useful String methods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Strings in 5 minutes</dc:title>
  <dc:creator>.</dc:creator>
  <cp:lastModifiedBy>Bui, Paul</cp:lastModifiedBy>
  <cp:revision>35</cp:revision>
  <dcterms:created xsi:type="dcterms:W3CDTF">2011-04-29T15:01:23Z</dcterms:created>
  <dcterms:modified xsi:type="dcterms:W3CDTF">2018-04-04T11:31:54Z</dcterms:modified>
</cp:coreProperties>
</file>