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April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April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April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April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April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April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April 19,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April 19,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April 19,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April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April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April 19,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 OBJECTS &amp;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307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abstract idea of anything</a:t>
            </a:r>
          </a:p>
          <a:p>
            <a:r>
              <a:rPr lang="en-US" dirty="0" smtClean="0"/>
              <a:t>What is in an object:</a:t>
            </a:r>
          </a:p>
          <a:p>
            <a:pPr lvl="1"/>
            <a:r>
              <a:rPr lang="en-US" dirty="0" smtClean="0"/>
              <a:t>Attributes</a:t>
            </a:r>
          </a:p>
          <a:p>
            <a:pPr lvl="2"/>
            <a:r>
              <a:rPr lang="en-US" dirty="0" smtClean="0"/>
              <a:t>Characteristics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epresented by internal variables</a:t>
            </a:r>
          </a:p>
          <a:p>
            <a:pPr lvl="1"/>
            <a:r>
              <a:rPr lang="en-US" dirty="0" smtClean="0"/>
              <a:t>Methods</a:t>
            </a:r>
          </a:p>
          <a:p>
            <a:pPr lvl="2"/>
            <a:r>
              <a:rPr lang="en-US" dirty="0" smtClean="0"/>
              <a:t>Actions ~ things it can do</a:t>
            </a:r>
          </a:p>
          <a:p>
            <a:pPr lvl="2"/>
            <a:r>
              <a:rPr lang="en-US" dirty="0" smtClean="0"/>
              <a:t>Represented by internal functions</a:t>
            </a:r>
          </a:p>
        </p:txBody>
      </p:sp>
    </p:spTree>
    <p:extLst>
      <p:ext uri="{BB962C8B-B14F-4D97-AF65-F5344CB8AC3E}">
        <p14:creationId xmlns:p14="http://schemas.microsoft.com/office/powerpoint/2010/main" val="97714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attributes of a car?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the methods of a car?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1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class definition?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 ~ the blueprint/definition of an </a:t>
            </a:r>
            <a:r>
              <a:rPr lang="en-US" dirty="0" smtClean="0"/>
              <a:t>object</a:t>
            </a:r>
          </a:p>
          <a:p>
            <a:r>
              <a:rPr lang="en-US" dirty="0" smtClean="0"/>
              <a:t>User/programmer-defined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Class Template: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class CLASSNAME: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#attributes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var</a:t>
            </a:r>
            <a:r>
              <a:rPr lang="en-US" dirty="0" smtClean="0">
                <a:latin typeface="Courier New"/>
                <a:cs typeface="Courier New"/>
              </a:rPr>
              <a:t> = 12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#methods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def</a:t>
            </a:r>
            <a:r>
              <a:rPr lang="en-US" dirty="0" smtClean="0">
                <a:latin typeface="Courier New"/>
                <a:cs typeface="Courier New"/>
              </a:rPr>
              <a:t> f(self):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“Hello”</a:t>
            </a:r>
          </a:p>
        </p:txBody>
      </p:sp>
    </p:spTree>
    <p:extLst>
      <p:ext uri="{BB962C8B-B14F-4D97-AF65-F5344CB8AC3E}">
        <p14:creationId xmlns:p14="http://schemas.microsoft.com/office/powerpoint/2010/main" val="286347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class Point: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x = 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y = 0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printMe</a:t>
            </a:r>
            <a:r>
              <a:rPr lang="en-US" dirty="0" smtClean="0">
                <a:latin typeface="Courier New"/>
                <a:cs typeface="Courier New"/>
              </a:rPr>
              <a:t>(self):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print(</a:t>
            </a:r>
            <a:r>
              <a:rPr lang="en-US" dirty="0" err="1" smtClean="0">
                <a:latin typeface="Courier New"/>
                <a:cs typeface="Courier New"/>
              </a:rPr>
              <a:t>self.x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self.y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#self is a keyboard that means “itself”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#so it’s own variables can be specified</a:t>
            </a:r>
          </a:p>
        </p:txBody>
      </p:sp>
    </p:spTree>
    <p:extLst>
      <p:ext uri="{BB962C8B-B14F-4D97-AF65-F5344CB8AC3E}">
        <p14:creationId xmlns:p14="http://schemas.microsoft.com/office/powerpoint/2010/main" val="252344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objects from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object using this template: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 smtClean="0"/>
              <a:t>Access the internal attributes and methods of an object using the dot .</a:t>
            </a:r>
            <a:endParaRPr lang="en-US" dirty="0"/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 = Point() #creates an instance of Point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1  #changes the internal variable x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3  #changes the internal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variable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p.printMe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 #calls p’s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method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201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Contact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#the 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__ method runs automatically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#when an object is created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__(self):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self.name = ""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self.phone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""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print(self):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print(self.name, "-",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self.phone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test(self):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self.print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739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Class Test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from contact import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  #loads contact.py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 = Contact()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c.name = "Mr. Bui"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c.phone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"703.867.5309"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c.test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49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use objects/classes?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Encapsulate related variables and functions together</a:t>
            </a:r>
          </a:p>
          <a:p>
            <a:r>
              <a:rPr lang="en-US" dirty="0" smtClean="0"/>
              <a:t>Create more organized code</a:t>
            </a:r>
          </a:p>
          <a:p>
            <a:r>
              <a:rPr lang="en-US" dirty="0" smtClean="0"/>
              <a:t>Create classes for future use in other programs</a:t>
            </a:r>
          </a:p>
          <a:p>
            <a:r>
              <a:rPr lang="en-US" dirty="0" smtClean="0"/>
              <a:t>Modular design</a:t>
            </a:r>
          </a:p>
          <a:p>
            <a:r>
              <a:rPr lang="en-US" dirty="0"/>
              <a:t>H</a:t>
            </a:r>
            <a:r>
              <a:rPr lang="en-US" dirty="0" smtClean="0"/>
              <a:t>ave different people work on different classes at the same time</a:t>
            </a:r>
          </a:p>
          <a:p>
            <a:r>
              <a:rPr lang="en-US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028678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51</TotalTime>
  <Words>215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Python OBJECTS &amp; Classes</vt:lpstr>
      <vt:lpstr>What is an object?</vt:lpstr>
      <vt:lpstr>Car Object</vt:lpstr>
      <vt:lpstr>What is a class definition?</vt:lpstr>
      <vt:lpstr>Point Class Example</vt:lpstr>
      <vt:lpstr>Creating objects from classes</vt:lpstr>
      <vt:lpstr>Contact Class Example</vt:lpstr>
      <vt:lpstr>Contact Class Test Code</vt:lpstr>
      <vt:lpstr>Why do we use objects/classes?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OBJECTS &amp; Classes</dc:title>
  <dc:creator>WLCS</dc:creator>
  <cp:lastModifiedBy>WLCS</cp:lastModifiedBy>
  <cp:revision>22</cp:revision>
  <dcterms:created xsi:type="dcterms:W3CDTF">2013-04-19T16:30:24Z</dcterms:created>
  <dcterms:modified xsi:type="dcterms:W3CDTF">2013-04-19T17:34:58Z</dcterms:modified>
</cp:coreProperties>
</file>