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sldIdLst>
    <p:sldId id="256" r:id="rId2"/>
    <p:sldId id="258" r:id="rId3"/>
    <p:sldId id="261" r:id="rId4"/>
    <p:sldId id="263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/>
    <p:restoredTop sz="94643"/>
  </p:normalViewPr>
  <p:slideViewPr>
    <p:cSldViewPr snapToGrid="0" snapToObjects="1">
      <p:cViewPr varScale="1">
        <p:scale>
          <a:sx n="86" d="100"/>
          <a:sy n="86" d="100"/>
        </p:scale>
        <p:origin x="21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316C72F-77F9-0B4A-95DE-7F69222D08F9}" type="datetimeFigureOut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B663CE6B-8EB5-D447-B529-8F675C4EE4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76543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C72F-77F9-0B4A-95DE-7F69222D08F9}" type="datetimeFigureOut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CE6B-8EB5-D447-B529-8F675C4EE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0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C72F-77F9-0B4A-95DE-7F69222D08F9}" type="datetimeFigureOut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CE6B-8EB5-D447-B529-8F675C4EE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844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C72F-77F9-0B4A-95DE-7F69222D08F9}" type="datetimeFigureOut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CE6B-8EB5-D447-B529-8F675C4EE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6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C72F-77F9-0B4A-95DE-7F69222D08F9}" type="datetimeFigureOut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CE6B-8EB5-D447-B529-8F675C4EE4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294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C72F-77F9-0B4A-95DE-7F69222D08F9}" type="datetimeFigureOut">
              <a:rPr lang="en-US" smtClean="0"/>
              <a:t>9/14/16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CE6B-8EB5-D447-B529-8F675C4EE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52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C72F-77F9-0B4A-95DE-7F69222D08F9}" type="datetimeFigureOut">
              <a:rPr lang="en-US" smtClean="0"/>
              <a:t>9/14/16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CE6B-8EB5-D447-B529-8F675C4EE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1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C72F-77F9-0B4A-95DE-7F69222D08F9}" type="datetimeFigureOut">
              <a:rPr lang="en-US" smtClean="0"/>
              <a:t>9/14/16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CE6B-8EB5-D447-B529-8F675C4EE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26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C72F-77F9-0B4A-95DE-7F69222D08F9}" type="datetimeFigureOut">
              <a:rPr lang="en-US" smtClean="0"/>
              <a:t>9/14/16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CE6B-8EB5-D447-B529-8F675C4EE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581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C72F-77F9-0B4A-95DE-7F69222D08F9}" type="datetimeFigureOut">
              <a:rPr lang="en-US" smtClean="0"/>
              <a:t>9/14/16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CE6B-8EB5-D447-B529-8F675C4EE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59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C72F-77F9-0B4A-95DE-7F69222D08F9}" type="datetimeFigureOut">
              <a:rPr lang="en-US" smtClean="0"/>
              <a:t>9/14/16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CE6B-8EB5-D447-B529-8F675C4EE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875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316C72F-77F9-0B4A-95DE-7F69222D08F9}" type="datetimeFigureOut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663CE6B-8EB5-D447-B529-8F675C4EE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18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Boolean Logic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04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Basic Boolean Operators (True/False)</a:t>
            </a:r>
            <a:endParaRPr lang="en-US" altLang="en-US" dirty="0"/>
          </a:p>
        </p:txBody>
      </p:sp>
      <p:graphicFrame>
        <p:nvGraphicFramePr>
          <p:cNvPr id="3126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911187"/>
              </p:ext>
            </p:extLst>
          </p:nvPr>
        </p:nvGraphicFramePr>
        <p:xfrm>
          <a:off x="1778000" y="3755571"/>
          <a:ext cx="3124200" cy="1830530"/>
        </p:xfrm>
        <a:graphic>
          <a:graphicData uri="http://schemas.openxmlformats.org/drawingml/2006/table">
            <a:tbl>
              <a:tblPr/>
              <a:tblGrid>
                <a:gridCol w="1041400"/>
                <a:gridCol w="1041400"/>
                <a:gridCol w="1041400"/>
              </a:tblGrid>
              <a:tr h="3656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and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27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309066"/>
              </p:ext>
            </p:extLst>
          </p:nvPr>
        </p:nvGraphicFramePr>
        <p:xfrm>
          <a:off x="5715000" y="3755571"/>
          <a:ext cx="3124200" cy="1830530"/>
        </p:xfrm>
        <a:graphic>
          <a:graphicData uri="http://schemas.openxmlformats.org/drawingml/2006/table">
            <a:tbl>
              <a:tblPr/>
              <a:tblGrid>
                <a:gridCol w="1041400"/>
                <a:gridCol w="1041400"/>
                <a:gridCol w="1041400"/>
              </a:tblGrid>
              <a:tr h="3656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20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516305"/>
              </p:ext>
            </p:extLst>
          </p:nvPr>
        </p:nvGraphicFramePr>
        <p:xfrm>
          <a:off x="1778000" y="1961899"/>
          <a:ext cx="2082800" cy="1098551"/>
        </p:xfrm>
        <a:graphic>
          <a:graphicData uri="http://schemas.openxmlformats.org/drawingml/2006/table">
            <a:tbl>
              <a:tblPr/>
              <a:tblGrid>
                <a:gridCol w="1041400"/>
                <a:gridCol w="1041400"/>
              </a:tblGrid>
              <a:tr h="3658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8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77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Basic Boolean Operators (1/0)</a:t>
            </a:r>
            <a:endParaRPr lang="en-US" altLang="en-US" dirty="0"/>
          </a:p>
        </p:txBody>
      </p:sp>
      <p:graphicFrame>
        <p:nvGraphicFramePr>
          <p:cNvPr id="3126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568564"/>
              </p:ext>
            </p:extLst>
          </p:nvPr>
        </p:nvGraphicFramePr>
        <p:xfrm>
          <a:off x="1778000" y="3755571"/>
          <a:ext cx="3124200" cy="1830530"/>
        </p:xfrm>
        <a:graphic>
          <a:graphicData uri="http://schemas.openxmlformats.org/drawingml/2006/table">
            <a:tbl>
              <a:tblPr/>
              <a:tblGrid>
                <a:gridCol w="1041400"/>
                <a:gridCol w="1041400"/>
                <a:gridCol w="1041400"/>
              </a:tblGrid>
              <a:tr h="3656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and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27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20877"/>
              </p:ext>
            </p:extLst>
          </p:nvPr>
        </p:nvGraphicFramePr>
        <p:xfrm>
          <a:off x="5715000" y="3755571"/>
          <a:ext cx="3124200" cy="1830530"/>
        </p:xfrm>
        <a:graphic>
          <a:graphicData uri="http://schemas.openxmlformats.org/drawingml/2006/table">
            <a:tbl>
              <a:tblPr/>
              <a:tblGrid>
                <a:gridCol w="1041400"/>
                <a:gridCol w="1041400"/>
                <a:gridCol w="1041400"/>
              </a:tblGrid>
              <a:tr h="3656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20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455221"/>
              </p:ext>
            </p:extLst>
          </p:nvPr>
        </p:nvGraphicFramePr>
        <p:xfrm>
          <a:off x="1778000" y="1961899"/>
          <a:ext cx="2082800" cy="1098551"/>
        </p:xfrm>
        <a:graphic>
          <a:graphicData uri="http://schemas.openxmlformats.org/drawingml/2006/table">
            <a:tbl>
              <a:tblPr/>
              <a:tblGrid>
                <a:gridCol w="1041400"/>
                <a:gridCol w="1041400"/>
              </a:tblGrid>
              <a:tr h="3658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8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defRPr sz="27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12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Logical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0" indent="-457200">
              <a:buFontTx/>
              <a:buAutoNum type="arabicPeriod"/>
            </a:pPr>
            <a:r>
              <a:rPr lang="en-US" altLang="en-US" sz="4000" dirty="0" smtClean="0"/>
              <a:t>not</a:t>
            </a:r>
          </a:p>
          <a:p>
            <a:pPr marL="822960" indent="-457200">
              <a:buFontTx/>
              <a:buAutoNum type="arabicPeriod"/>
            </a:pPr>
            <a:r>
              <a:rPr lang="en-US" altLang="en-US" sz="4000" dirty="0" smtClean="0"/>
              <a:t>parentheses</a:t>
            </a:r>
            <a:endParaRPr lang="en-US" altLang="en-US" sz="4000" dirty="0"/>
          </a:p>
          <a:p>
            <a:pPr marL="822960" indent="-457200">
              <a:buFontTx/>
              <a:buAutoNum type="arabicPeriod"/>
            </a:pPr>
            <a:r>
              <a:rPr lang="en-US" altLang="en-US" sz="4000" dirty="0" smtClean="0"/>
              <a:t>and</a:t>
            </a:r>
            <a:endParaRPr lang="en-US" altLang="en-US" sz="4000" dirty="0"/>
          </a:p>
          <a:p>
            <a:pPr marL="822960" indent="-457200">
              <a:buFontTx/>
              <a:buAutoNum type="arabicPeriod"/>
            </a:pPr>
            <a:r>
              <a:rPr lang="en-US" altLang="en-US" sz="4000" dirty="0" smtClean="0"/>
              <a:t>or</a:t>
            </a: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897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921" y="1828800"/>
            <a:ext cx="7090347" cy="4351337"/>
          </a:xfrm>
        </p:spPr>
        <p:txBody>
          <a:bodyPr>
            <a:no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/>
              <a:t>not(True) </a:t>
            </a:r>
            <a:r>
              <a:rPr lang="en-US" sz="3600" dirty="0" smtClean="0">
                <a:sym typeface="Wingdings"/>
              </a:rPr>
              <a:t>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ym typeface="Wingdings"/>
              </a:rPr>
              <a:t>False and True 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ym typeface="Wingdings"/>
              </a:rPr>
              <a:t>True or False 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ym typeface="Wingdings"/>
              </a:rPr>
              <a:t>False and not(False) 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ym typeface="Wingdings"/>
              </a:rPr>
              <a:t>not(True) or True 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ym typeface="Wingdings"/>
              </a:rPr>
              <a:t>not(True or False) 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ym typeface="Wingdings"/>
              </a:rPr>
              <a:t>False or not(False) and False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7210269" y="1828799"/>
            <a:ext cx="4209538" cy="4351337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ym typeface="Wingdings"/>
              </a:rPr>
              <a:t>False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ym typeface="Wingdings"/>
              </a:rPr>
              <a:t>False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/>
              <a:t>True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/>
              <a:t>False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/>
              <a:t>True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/>
              <a:t>False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/>
              <a:t>False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1713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32</TotalTime>
  <Words>147</Words>
  <Application>Microsoft Macintosh PowerPoint</Application>
  <PresentationFormat>Widescreen</PresentationFormat>
  <Paragraphs>96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Century Schoolbook</vt:lpstr>
      <vt:lpstr>Wingdings 2</vt:lpstr>
      <vt:lpstr>Arial</vt:lpstr>
      <vt:lpstr>Wingdings</vt:lpstr>
      <vt:lpstr>View</vt:lpstr>
      <vt:lpstr>Boolean Logic Basics</vt:lpstr>
      <vt:lpstr>Basic Boolean Operators (True/False)</vt:lpstr>
      <vt:lpstr>Basic Boolean Operators (1/0)</vt:lpstr>
      <vt:lpstr>Order of Logical Operations</vt:lpstr>
      <vt:lpstr>Examples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Boolean Logic Basics</dc:title>
  <dc:creator>Microsoft Office User</dc:creator>
  <cp:lastModifiedBy>Microsoft Office User</cp:lastModifiedBy>
  <cp:revision>5</cp:revision>
  <dcterms:created xsi:type="dcterms:W3CDTF">2016-09-15T01:50:47Z</dcterms:created>
  <dcterms:modified xsi:type="dcterms:W3CDTF">2016-09-15T02:23:38Z</dcterms:modified>
</cp:coreProperties>
</file>