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8999CF-3D60-4CCE-9CBD-3AB720D8580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&amp; Public Communications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7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PDA ~ Personal Digital Assistant</a:t>
            </a:r>
          </a:p>
          <a:p>
            <a:pPr lvl="1"/>
            <a:r>
              <a:rPr lang="en-US" dirty="0" smtClean="0"/>
              <a:t>Examples?</a:t>
            </a:r>
          </a:p>
          <a:p>
            <a:r>
              <a:rPr lang="en-US" dirty="0" smtClean="0"/>
              <a:t>GPS ~ Global Positioning System</a:t>
            </a:r>
          </a:p>
          <a:p>
            <a:pPr lvl="1"/>
            <a:r>
              <a:rPr lang="en-US" dirty="0" smtClean="0"/>
              <a:t>Where do you see this used?</a:t>
            </a:r>
          </a:p>
          <a:p>
            <a:pPr lvl="1"/>
            <a:r>
              <a:rPr lang="en-US" dirty="0" smtClean="0"/>
              <a:t>What kind of applications?</a:t>
            </a:r>
          </a:p>
          <a:p>
            <a:r>
              <a:rPr lang="en-US" dirty="0" smtClean="0"/>
              <a:t>VOIP ~ Voice Over IP (Internet Protocol)</a:t>
            </a:r>
          </a:p>
          <a:p>
            <a:pPr lvl="1"/>
            <a:r>
              <a:rPr lang="en-US" dirty="0" smtClean="0"/>
              <a:t>Examples?</a:t>
            </a:r>
          </a:p>
          <a:p>
            <a:r>
              <a:rPr lang="en-US" dirty="0" smtClean="0"/>
              <a:t>DTV ~ Digital Television</a:t>
            </a:r>
          </a:p>
          <a:p>
            <a:r>
              <a:rPr lang="en-US" dirty="0" smtClean="0"/>
              <a:t>Any 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9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devices (cell phones, smartphones)</a:t>
            </a:r>
          </a:p>
          <a:p>
            <a:r>
              <a:rPr lang="en-US" dirty="0" smtClean="0"/>
              <a:t>Handheld digital devices (netbooks, tablets)</a:t>
            </a:r>
          </a:p>
          <a:p>
            <a:r>
              <a:rPr lang="en-US" dirty="0" smtClean="0"/>
              <a:t>Remote access</a:t>
            </a:r>
          </a:p>
          <a:p>
            <a:pPr lvl="1"/>
            <a:r>
              <a:rPr lang="en-US" dirty="0" smtClean="0"/>
              <a:t>Controlling a computer from somewhere else</a:t>
            </a:r>
          </a:p>
          <a:p>
            <a:r>
              <a:rPr lang="en-US" dirty="0" smtClean="0"/>
              <a:t>Video conferencing</a:t>
            </a:r>
          </a:p>
          <a:p>
            <a:pPr lvl="1"/>
            <a:r>
              <a:rPr lang="en-US" dirty="0" smtClean="0"/>
              <a:t>Examples?</a:t>
            </a:r>
          </a:p>
          <a:p>
            <a:pPr lvl="1"/>
            <a:r>
              <a:rPr lang="en-US" dirty="0" smtClean="0"/>
              <a:t>Any specific applications?</a:t>
            </a:r>
          </a:p>
        </p:txBody>
      </p:sp>
    </p:spTree>
    <p:extLst>
      <p:ext uri="{BB962C8B-B14F-4D97-AF65-F5344CB8AC3E}">
        <p14:creationId xmlns:p14="http://schemas.microsoft.com/office/powerpoint/2010/main" val="113199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Receive an Area of Impact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presentation that covers all the above technologies and your area of impact: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Specific vocabulary or key terms from your technologies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*Two* </a:t>
            </a:r>
            <a:r>
              <a:rPr lang="en-US" dirty="0" smtClean="0"/>
              <a:t>specific examples of personal/public communications technologies and how each is used in your area of </a:t>
            </a:r>
            <a:r>
              <a:rPr lang="en-US" dirty="0" smtClean="0"/>
              <a:t>impact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Make sure that your examples are different from the other person with the same Area of Impact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possible, display a graphic or illustration of the technology used in your area of impact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Discuss the advantages of using the technology in your area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Discuss the disadvantages or problems from using the technology in your area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Discuss the social and ethical issues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6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</TotalTime>
  <Words>191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Personal &amp; Public Communications</vt:lpstr>
      <vt:lpstr>Miscellaneous Terminology</vt:lpstr>
      <vt:lpstr>Technologies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&amp; Public Communications</dc:title>
  <dc:creator>Paul Bui</dc:creator>
  <cp:lastModifiedBy>Paul</cp:lastModifiedBy>
  <cp:revision>5</cp:revision>
  <dcterms:created xsi:type="dcterms:W3CDTF">2012-02-01T18:25:42Z</dcterms:created>
  <dcterms:modified xsi:type="dcterms:W3CDTF">2013-01-24T14:18:01Z</dcterms:modified>
</cp:coreProperties>
</file>