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1B8B-8192-44D2-89F7-34C23E71EFD1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A58-4D39-4BAB-B7C8-EBAC0089491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1B8B-8192-44D2-89F7-34C23E71EFD1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A58-4D39-4BAB-B7C8-EBAC00894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1B8B-8192-44D2-89F7-34C23E71EFD1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A58-4D39-4BAB-B7C8-EBAC00894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1B8B-8192-44D2-89F7-34C23E71EFD1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A58-4D39-4BAB-B7C8-EBAC00894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1B8B-8192-44D2-89F7-34C23E71EFD1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A58-4D39-4BAB-B7C8-EBAC0089491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1B8B-8192-44D2-89F7-34C23E71EFD1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A58-4D39-4BAB-B7C8-EBAC00894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1B8B-8192-44D2-89F7-34C23E71EFD1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A58-4D39-4BAB-B7C8-EBAC0089491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1B8B-8192-44D2-89F7-34C23E71EFD1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A58-4D39-4BAB-B7C8-EBAC00894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1B8B-8192-44D2-89F7-34C23E71EFD1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A58-4D39-4BAB-B7C8-EBAC00894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1B8B-8192-44D2-89F7-34C23E71EFD1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A58-4D39-4BAB-B7C8-EBAC0089491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1B8B-8192-44D2-89F7-34C23E71EFD1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A58-4D39-4BAB-B7C8-EBAC00894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5F31B8B-8192-44D2-89F7-34C23E71EFD1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2981A58-4D39-4BAB-B7C8-EBAC008949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Python Math Operations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11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Operator =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equals sign to give a variable a value</a:t>
            </a:r>
          </a:p>
          <a:p>
            <a:r>
              <a:rPr lang="en-US" dirty="0" smtClean="0"/>
              <a:t>Examples: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x = 5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word = “Generals”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y = 3.1415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24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Just like in a </a:t>
            </a:r>
            <a:r>
              <a:rPr lang="en-US" dirty="0" smtClean="0"/>
              <a:t>calculator!</a:t>
            </a:r>
            <a:endParaRPr lang="en-US" dirty="0" smtClean="0"/>
          </a:p>
          <a:p>
            <a:r>
              <a:rPr lang="en-US" dirty="0" smtClean="0"/>
              <a:t>Addition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smtClean="0"/>
              <a:t>x </a:t>
            </a:r>
            <a:r>
              <a:rPr lang="en-US" dirty="0" smtClean="0"/>
              <a:t>+ </a:t>
            </a:r>
            <a:r>
              <a:rPr lang="en-US" dirty="0" smtClean="0"/>
              <a:t>y</a:t>
            </a:r>
            <a:endParaRPr lang="en-US" dirty="0" smtClean="0"/>
          </a:p>
          <a:p>
            <a:r>
              <a:rPr lang="en-US" dirty="0" smtClean="0"/>
              <a:t>Subtraction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/>
              <a:t>x </a:t>
            </a:r>
            <a:r>
              <a:rPr lang="en-US" dirty="0" smtClean="0"/>
              <a:t>- </a:t>
            </a:r>
            <a:r>
              <a:rPr lang="en-US" dirty="0" smtClean="0"/>
              <a:t>y</a:t>
            </a:r>
            <a:endParaRPr lang="en-US" dirty="0" smtClean="0"/>
          </a:p>
          <a:p>
            <a:r>
              <a:rPr lang="en-US" dirty="0" smtClean="0"/>
              <a:t>Multiplication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x </a:t>
            </a:r>
            <a:r>
              <a:rPr lang="en-US" dirty="0" smtClean="0"/>
              <a:t>* </a:t>
            </a:r>
            <a:r>
              <a:rPr lang="en-US" dirty="0" smtClean="0"/>
              <a:t>y</a:t>
            </a:r>
            <a:endParaRPr lang="en-US" dirty="0" smtClean="0"/>
          </a:p>
          <a:p>
            <a:r>
              <a:rPr lang="en-US" dirty="0" smtClean="0"/>
              <a:t>Division (will give you back a decimal float)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x </a:t>
            </a:r>
            <a:r>
              <a:rPr lang="en-US" dirty="0" smtClean="0"/>
              <a:t>/ </a:t>
            </a:r>
            <a:r>
              <a:rPr lang="en-US" dirty="0" smtClean="0"/>
              <a:t>y</a:t>
            </a:r>
          </a:p>
          <a:p>
            <a:r>
              <a:rPr lang="en-US" dirty="0" smtClean="0"/>
              <a:t>Exponent (power)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/>
              <a:t>x ** y</a:t>
            </a:r>
          </a:p>
        </p:txBody>
      </p:sp>
    </p:spTree>
    <p:extLst>
      <p:ext uri="{BB962C8B-B14F-4D97-AF65-F5344CB8AC3E}">
        <p14:creationId xmlns:p14="http://schemas.microsoft.com/office/powerpoint/2010/main" val="3730128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like in math class!</a:t>
            </a:r>
          </a:p>
          <a:p>
            <a:r>
              <a:rPr lang="en-US" dirty="0" smtClean="0"/>
              <a:t>PEMDAS</a:t>
            </a:r>
          </a:p>
          <a:p>
            <a:r>
              <a:rPr lang="en-US" dirty="0" smtClean="0"/>
              <a:t>PEDMSA</a:t>
            </a:r>
          </a:p>
          <a:p>
            <a:r>
              <a:rPr lang="en-US" dirty="0" smtClean="0"/>
              <a:t>Parentheses</a:t>
            </a:r>
          </a:p>
          <a:p>
            <a:r>
              <a:rPr lang="en-US" dirty="0" smtClean="0"/>
              <a:t>Exponents</a:t>
            </a:r>
          </a:p>
          <a:p>
            <a:r>
              <a:rPr lang="en-US" dirty="0" smtClean="0"/>
              <a:t>Multiplication or Division (left to right)</a:t>
            </a:r>
          </a:p>
          <a:p>
            <a:r>
              <a:rPr lang="en-US" dirty="0" smtClean="0"/>
              <a:t>Addition or Subtraction (left to right)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207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</TotalTime>
  <Words>56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Clarity</vt:lpstr>
      <vt:lpstr>Python Math Operations</vt:lpstr>
      <vt:lpstr>Assignment Operator =</vt:lpstr>
      <vt:lpstr>Math Operators</vt:lpstr>
      <vt:lpstr>Order of Operations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Math Operations</dc:title>
  <dc:creator>Paul</dc:creator>
  <cp:lastModifiedBy>WLCS</cp:lastModifiedBy>
  <cp:revision>7</cp:revision>
  <dcterms:created xsi:type="dcterms:W3CDTF">2013-02-14T12:22:32Z</dcterms:created>
  <dcterms:modified xsi:type="dcterms:W3CDTF">2013-02-14T19:17:25Z</dcterms:modified>
</cp:coreProperties>
</file>