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/>
    <p:restoredTop sz="94643"/>
  </p:normalViewPr>
  <p:slideViewPr>
    <p:cSldViewPr>
      <p:cViewPr varScale="1">
        <p:scale>
          <a:sx n="120" d="100"/>
          <a:sy n="120" d="100"/>
        </p:scale>
        <p:origin x="122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C3F4-B0BC-4E0A-B2B1-C6B3F5A8072D}" type="datetimeFigureOut">
              <a:rPr lang="en-US" smtClean="0"/>
              <a:t>9/24/16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F87BC-9CF5-4797-BCCA-2C39C688F98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C3F4-B0BC-4E0A-B2B1-C6B3F5A8072D}" type="datetimeFigureOut">
              <a:rPr lang="en-US" smtClean="0"/>
              <a:t>9/24/16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F87BC-9CF5-4797-BCCA-2C39C688F9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C3F4-B0BC-4E0A-B2B1-C6B3F5A8072D}" type="datetimeFigureOut">
              <a:rPr lang="en-US" smtClean="0"/>
              <a:t>9/24/16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F87BC-9CF5-4797-BCCA-2C39C688F9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C3F4-B0BC-4E0A-B2B1-C6B3F5A8072D}" type="datetimeFigureOut">
              <a:rPr lang="en-US" smtClean="0"/>
              <a:t>9/24/16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F87BC-9CF5-4797-BCCA-2C39C688F9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C3F4-B0BC-4E0A-B2B1-C6B3F5A8072D}" type="datetimeFigureOut">
              <a:rPr lang="en-US" smtClean="0"/>
              <a:t>9/24/16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F87BC-9CF5-4797-BCCA-2C39C688F98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C3F4-B0BC-4E0A-B2B1-C6B3F5A8072D}" type="datetimeFigureOut">
              <a:rPr lang="en-US" smtClean="0"/>
              <a:t>9/24/16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F87BC-9CF5-4797-BCCA-2C39C688F9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C3F4-B0BC-4E0A-B2B1-C6B3F5A8072D}" type="datetimeFigureOut">
              <a:rPr lang="en-US" smtClean="0"/>
              <a:t>9/24/16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F87BC-9CF5-4797-BCCA-2C39C688F98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C3F4-B0BC-4E0A-B2B1-C6B3F5A8072D}" type="datetimeFigureOut">
              <a:rPr lang="en-US" smtClean="0"/>
              <a:t>9/24/16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F87BC-9CF5-4797-BCCA-2C39C688F9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C3F4-B0BC-4E0A-B2B1-C6B3F5A8072D}" type="datetimeFigureOut">
              <a:rPr lang="en-US" smtClean="0"/>
              <a:t>9/24/16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F87BC-9CF5-4797-BCCA-2C39C688F9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C3F4-B0BC-4E0A-B2B1-C6B3F5A8072D}" type="datetimeFigureOut">
              <a:rPr lang="en-US" smtClean="0"/>
              <a:t>9/24/16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F87BC-9CF5-4797-BCCA-2C39C688F98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C3F4-B0BC-4E0A-B2B1-C6B3F5A8072D}" type="datetimeFigureOut">
              <a:rPr lang="en-US" smtClean="0"/>
              <a:t>9/24/16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F87BC-9CF5-4797-BCCA-2C39C688F9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90EC3F4-B0BC-4E0A-B2B1-C6B3F5A8072D}" type="datetimeFigureOut">
              <a:rPr lang="en-US" smtClean="0"/>
              <a:t>9/24/16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67F87BC-9CF5-4797-BCCA-2C39C688F98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Python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77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slope(x1, y1, x2, y2):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m = (y2 – y1) / (x2 – x1)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m</a:t>
            </a:r>
            <a:endParaRPr lang="en-US" dirty="0"/>
          </a:p>
          <a:p>
            <a:pPr marL="0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triangle_area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(base, height)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return 0.5 * base * height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print(slope(6, 3, 1, 8))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triangle_area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(3, 5))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#the function calls return data, which are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#then printed by print()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14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you should already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876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f(x) = 2 * x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f(3) = 6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f(3) </a:t>
            </a:r>
            <a:r>
              <a:rPr lang="en-US" dirty="0" smtClean="0">
                <a:sym typeface="Wingdings" panose="05000000000000000000" pitchFamily="2" charset="2"/>
              </a:rPr>
              <a:t> using f()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3 is the x input parameter</a:t>
            </a:r>
          </a:p>
          <a:p>
            <a:pPr marL="0" indent="0">
              <a:buNone/>
            </a:pPr>
            <a:r>
              <a:rPr lang="en-US" dirty="0" smtClean="0"/>
              <a:t>6 is the output of f(3)</a:t>
            </a:r>
            <a:endParaRPr lang="en-US" dirty="0"/>
          </a:p>
        </p:txBody>
      </p:sp>
      <p:pic>
        <p:nvPicPr>
          <p:cNvPr id="1028" name="Picture 4" descr="https://upload.wikimedia.org/wikipedia/commons/thumb/3/3b/Function_machine2.svg/220px-Function_machine2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057400"/>
            <a:ext cx="3768055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94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function_name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(input1, input2, …):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#code in function body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#code in function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body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Define functions at the top of your file AFTER imports</a:t>
            </a:r>
          </a:p>
          <a:p>
            <a:r>
              <a:rPr lang="en-US" dirty="0" smtClean="0"/>
              <a:t>Function definitions can have 0 or more input parameters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sayHello3():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print(“Hello!”)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print(“Hey!”)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print(“Hi!”)</a:t>
            </a:r>
          </a:p>
        </p:txBody>
      </p:sp>
    </p:spTree>
    <p:extLst>
      <p:ext uri="{BB962C8B-B14F-4D97-AF65-F5344CB8AC3E}">
        <p14:creationId xmlns:p14="http://schemas.microsoft.com/office/powerpoint/2010/main" val="254778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f(x):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print(2 * x)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slope(x1, y1, x2, y2):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m = (y2 – y1) / (x2 – x1)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print(m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distance(x1, y1, x2, y2):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d = ((x2-x1)**2 + (y2-y1)**2)**0.5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print(d)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42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Terminology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20678" y="3289659"/>
            <a:ext cx="5638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slope(x1, y1, x2, y2):</a:t>
            </a:r>
          </a:p>
          <a:p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m = (y2 – y1) / (x2 – x1)</a:t>
            </a:r>
          </a:p>
          <a:p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print(m)</a:t>
            </a:r>
          </a:p>
        </p:txBody>
      </p:sp>
      <p:cxnSp>
        <p:nvCxnSpPr>
          <p:cNvPr id="6" name="Straight Arrow Connector 5"/>
          <p:cNvCxnSpPr>
            <a:stCxn id="10" idx="2"/>
          </p:cNvCxnSpPr>
          <p:nvPr/>
        </p:nvCxnSpPr>
        <p:spPr>
          <a:xfrm>
            <a:off x="2808788" y="2528345"/>
            <a:ext cx="283490" cy="761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991897" y="2159013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unction name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3625678" y="3061059"/>
            <a:ext cx="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625678" y="3061059"/>
            <a:ext cx="2514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140278" y="3061059"/>
            <a:ext cx="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882978" y="2909002"/>
            <a:ext cx="0" cy="1520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925023" y="2539670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 parameters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524000" y="3365859"/>
            <a:ext cx="0" cy="990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524000" y="3365859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524000" y="4356459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1371600" y="3861159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53830" y="3537993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function</a:t>
            </a:r>
          </a:p>
          <a:p>
            <a:r>
              <a:rPr lang="en-US" dirty="0" smtClean="0"/>
              <a:t>definition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7239000" y="3689024"/>
            <a:ext cx="0" cy="6674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010400" y="3689024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010400" y="4356459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7239000" y="4022741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319319" y="3699575"/>
            <a:ext cx="992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function</a:t>
            </a:r>
          </a:p>
          <a:p>
            <a:r>
              <a:rPr lang="en-US" dirty="0" smtClean="0"/>
              <a:t>body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858000" y="3319692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unction header</a:t>
            </a:r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6629400" y="35052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367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defining a function, you can use it by making a function call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Function call 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name of function (input parameters)</a:t>
            </a:r>
          </a:p>
          <a:p>
            <a:r>
              <a:rPr lang="en-US" dirty="0" smtClean="0"/>
              <a:t>Do not forget that function calls have parentheses!</a:t>
            </a:r>
          </a:p>
          <a:p>
            <a:r>
              <a:rPr lang="en-US" dirty="0" smtClean="0"/>
              <a:t>Input parameters can also be variables</a:t>
            </a:r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685800" y="2814935"/>
            <a:ext cx="64588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slope(2, 5, 4, 9)	#function call</a:t>
            </a:r>
          </a:p>
        </p:txBody>
      </p:sp>
    </p:spTree>
    <p:extLst>
      <p:ext uri="{BB962C8B-B14F-4D97-AF65-F5344CB8AC3E}">
        <p14:creationId xmlns:p14="http://schemas.microsoft.com/office/powerpoint/2010/main" val="162339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happens during a function call?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0"/>
            <a:ext cx="8229600" cy="2286000"/>
          </a:xfrm>
        </p:spPr>
        <p:txBody>
          <a:bodyPr/>
          <a:lstStyle/>
          <a:p>
            <a:r>
              <a:rPr lang="en-US" dirty="0" smtClean="0"/>
              <a:t>Parameters in the function call are copied/passed into the input parameter variables in the function header</a:t>
            </a:r>
          </a:p>
          <a:p>
            <a:r>
              <a:rPr lang="en-US" dirty="0" smtClean="0"/>
              <a:t>When the function body executes, the parameter variables have the data from the function call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6002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slope(x1, y1, x2, y2):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m = (y2 – y1) / (x2 – x1)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print(m)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3045767"/>
            <a:ext cx="48846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slope(2, 5, 4, 9)	#function call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447800" y="1905000"/>
            <a:ext cx="533400" cy="1140767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1867930" y="1904999"/>
            <a:ext cx="646670" cy="114076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355838" y="1905000"/>
            <a:ext cx="692162" cy="114076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2743200" y="1905000"/>
            <a:ext cx="762000" cy="114076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030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happens after a function call?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the function body is done running, the computer goes back to where the function call was made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1485900" y="3044952"/>
            <a:ext cx="158115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ode before function call</a:t>
            </a:r>
            <a:endParaRPr lang="en-US" dirty="0"/>
          </a:p>
        </p:txBody>
      </p:sp>
      <p:sp>
        <p:nvSpPr>
          <p:cNvPr id="5" name="Flowchart: Process 4"/>
          <p:cNvSpPr/>
          <p:nvPr/>
        </p:nvSpPr>
        <p:spPr>
          <a:xfrm>
            <a:off x="1485900" y="4873752"/>
            <a:ext cx="158115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ode after function call</a:t>
            </a:r>
            <a:endParaRPr lang="en-US" dirty="0"/>
          </a:p>
        </p:txBody>
      </p:sp>
      <p:sp>
        <p:nvSpPr>
          <p:cNvPr id="6" name="Flowchart: Predefined Process 5"/>
          <p:cNvSpPr/>
          <p:nvPr/>
        </p:nvSpPr>
        <p:spPr>
          <a:xfrm>
            <a:off x="1152525" y="3963924"/>
            <a:ext cx="2247900" cy="612648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Function call</a:t>
            </a:r>
            <a:endParaRPr lang="en-US" dirty="0"/>
          </a:p>
        </p:txBody>
      </p:sp>
      <p:sp>
        <p:nvSpPr>
          <p:cNvPr id="7" name="Flowchart: Process 6"/>
          <p:cNvSpPr/>
          <p:nvPr/>
        </p:nvSpPr>
        <p:spPr>
          <a:xfrm>
            <a:off x="5943600" y="4112514"/>
            <a:ext cx="144780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Function body</a:t>
            </a:r>
            <a:endParaRPr lang="en-US" dirty="0"/>
          </a:p>
        </p:txBody>
      </p:sp>
      <p:sp>
        <p:nvSpPr>
          <p:cNvPr id="11" name="Flowchart: Alternate Process 10"/>
          <p:cNvSpPr/>
          <p:nvPr/>
        </p:nvSpPr>
        <p:spPr>
          <a:xfrm>
            <a:off x="5981700" y="3044952"/>
            <a:ext cx="1371600" cy="6126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Function definition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4" idx="2"/>
            <a:endCxn id="6" idx="0"/>
          </p:cNvCxnSpPr>
          <p:nvPr/>
        </p:nvCxnSpPr>
        <p:spPr>
          <a:xfrm>
            <a:off x="2276475" y="3657600"/>
            <a:ext cx="0" cy="306324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2"/>
            <a:endCxn id="5" idx="0"/>
          </p:cNvCxnSpPr>
          <p:nvPr/>
        </p:nvCxnSpPr>
        <p:spPr>
          <a:xfrm>
            <a:off x="2276475" y="4576572"/>
            <a:ext cx="0" cy="29718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6" idx="3"/>
          </p:cNvCxnSpPr>
          <p:nvPr/>
        </p:nvCxnSpPr>
        <p:spPr>
          <a:xfrm flipV="1">
            <a:off x="3400425" y="3351276"/>
            <a:ext cx="2581275" cy="918972"/>
          </a:xfrm>
          <a:prstGeom prst="bentConnector3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1" idx="2"/>
            <a:endCxn id="7" idx="0"/>
          </p:cNvCxnSpPr>
          <p:nvPr/>
        </p:nvCxnSpPr>
        <p:spPr>
          <a:xfrm>
            <a:off x="6667500" y="3657600"/>
            <a:ext cx="0" cy="454914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7" idx="1"/>
          </p:cNvCxnSpPr>
          <p:nvPr/>
        </p:nvCxnSpPr>
        <p:spPr>
          <a:xfrm flipH="1">
            <a:off x="3416901" y="4418838"/>
            <a:ext cx="2526699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98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returning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f(x):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print(2 * x)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sum = f(1) + f(2) + f(3) #DOES NOT WORK!</a:t>
            </a:r>
          </a:p>
          <a:p>
            <a:pPr marL="0" indent="0">
              <a:buNone/>
            </a:pPr>
            <a:endParaRPr lang="en-US" dirty="0">
              <a:latin typeface="+mj-lt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+mj-lt"/>
                <a:cs typeface="Courier New" panose="02070309020205020404" pitchFamily="49" charset="0"/>
              </a:rPr>
              <a:t>Our functions need to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values</a:t>
            </a:r>
          </a:p>
          <a:p>
            <a:pPr marL="0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f(x):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return 2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   #function returns the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#data back to the call</a:t>
            </a:r>
            <a:endParaRPr lang="en-US" dirty="0"/>
          </a:p>
          <a:p>
            <a:pPr marL="0" indent="0">
              <a:buNone/>
            </a:pPr>
            <a:endParaRPr lang="en-US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77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155</TotalTime>
  <Words>481</Words>
  <Application>Microsoft Macintosh PowerPoint</Application>
  <PresentationFormat>On-screen Show (4:3)</PresentationFormat>
  <Paragraphs>93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Courier New</vt:lpstr>
      <vt:lpstr>Wingdings</vt:lpstr>
      <vt:lpstr>Arial</vt:lpstr>
      <vt:lpstr>Clarity</vt:lpstr>
      <vt:lpstr>Python Functions</vt:lpstr>
      <vt:lpstr>What you should already know</vt:lpstr>
      <vt:lpstr>Function Definition</vt:lpstr>
      <vt:lpstr>More Examples</vt:lpstr>
      <vt:lpstr>Function Terminology</vt:lpstr>
      <vt:lpstr>Function Calls</vt:lpstr>
      <vt:lpstr>What happens during a function call?</vt:lpstr>
      <vt:lpstr>What happens after a function call?</vt:lpstr>
      <vt:lpstr>What about returning data?</vt:lpstr>
      <vt:lpstr>Return Examples</vt:lpstr>
    </vt:vector>
  </TitlesOfParts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Functions</dc:title>
  <dc:creator>WLCS</dc:creator>
  <cp:lastModifiedBy>Microsoft Office User</cp:lastModifiedBy>
  <cp:revision>45</cp:revision>
  <dcterms:created xsi:type="dcterms:W3CDTF">2015-11-10T13:17:46Z</dcterms:created>
  <dcterms:modified xsi:type="dcterms:W3CDTF">2016-09-24T20:17:37Z</dcterms:modified>
</cp:coreProperties>
</file>