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34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bm.com/developerworks/rational/library/content/RationalEdge/sep04/bell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UML Diagrams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382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Unified Modeling Language (UML)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Standard “visual language” to graphically illustrate the design of a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340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UML Class Diagram Example</a:t>
            </a:r>
            <a:endParaRPr lang="en-US" dirty="0"/>
          </a:p>
        </p:txBody>
      </p:sp>
      <p:pic>
        <p:nvPicPr>
          <p:cNvPr id="1026" name="Picture 2" descr="http://upload.wikimedia.org/wikipedia/commons/thumb/4/41/BankAccount1.svg/212px-BankAccount1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071255"/>
            <a:ext cx="4860611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>
            <a:off x="1752600" y="2362200"/>
            <a:ext cx="1066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1752600" y="3276600"/>
            <a:ext cx="1066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752600" y="4114800"/>
            <a:ext cx="1066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57200" y="2177534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Class name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32688" y="2953434"/>
            <a:ext cx="15607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 members</a:t>
            </a:r>
          </a:p>
          <a:p>
            <a:r>
              <a:rPr lang="en-US" dirty="0" smtClean="0"/>
              <a:t>(attributes)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37497" y="3930134"/>
            <a:ext cx="1028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Methods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052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UML Class Diagram w/ Inheritance</a:t>
            </a:r>
            <a:endParaRPr lang="en-US" dirty="0"/>
          </a:p>
        </p:txBody>
      </p:sp>
      <p:pic>
        <p:nvPicPr>
          <p:cNvPr id="2050" name="Picture 2" descr="Inheritance indicated by a solid line with a closed, unfilled arrowhead pointing at the super clas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842654"/>
            <a:ext cx="7171441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51686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http://www.ibm.com/developerworks/rational/library/content/RationalEdge/sep04/bell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4547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</Words>
  <Application>Microsoft Office PowerPoint</Application>
  <PresentationFormat>On-screen Show (4:3)</PresentationFormat>
  <Paragraphs>11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UML Diagrams</vt:lpstr>
      <vt:lpstr>Unified Modeling Language (UML)</vt:lpstr>
      <vt:lpstr>UML Class Diagram Example</vt:lpstr>
      <vt:lpstr>UML Class Diagram w/ Inheritance</vt:lpstr>
      <vt:lpstr>Resources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UML Diagrams</dc:title>
  <dc:creator>WLCS</dc:creator>
  <cp:lastModifiedBy>WLCS</cp:lastModifiedBy>
  <cp:revision>2</cp:revision>
  <dcterms:created xsi:type="dcterms:W3CDTF">2006-08-16T00:00:00Z</dcterms:created>
  <dcterms:modified xsi:type="dcterms:W3CDTF">2015-04-08T12:54:46Z</dcterms:modified>
</cp:coreProperties>
</file>