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8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EC59-CB57-4B16-9F28-C1793C1D2FB9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621C-3706-4CD0-B02F-E80DAF6F580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EC59-CB57-4B16-9F28-C1793C1D2FB9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621C-3706-4CD0-B02F-E80DAF6F58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EC59-CB57-4B16-9F28-C1793C1D2FB9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621C-3706-4CD0-B02F-E80DAF6F58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EC59-CB57-4B16-9F28-C1793C1D2FB9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621C-3706-4CD0-B02F-E80DAF6F58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EC59-CB57-4B16-9F28-C1793C1D2FB9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621C-3706-4CD0-B02F-E80DAF6F580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EC59-CB57-4B16-9F28-C1793C1D2FB9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621C-3706-4CD0-B02F-E80DAF6F58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EC59-CB57-4B16-9F28-C1793C1D2FB9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621C-3706-4CD0-B02F-E80DAF6F580D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EC59-CB57-4B16-9F28-C1793C1D2FB9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621C-3706-4CD0-B02F-E80DAF6F58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EC59-CB57-4B16-9F28-C1793C1D2FB9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621C-3706-4CD0-B02F-E80DAF6F58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EC59-CB57-4B16-9F28-C1793C1D2FB9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621C-3706-4CD0-B02F-E80DAF6F580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EC59-CB57-4B16-9F28-C1793C1D2FB9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621C-3706-4CD0-B02F-E80DAF6F58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FE1EC59-CB57-4B16-9F28-C1793C1D2FB9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A80621C-3706-4CD0-B02F-E80DAF6F580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Python</a:t>
            </a:r>
            <a:br>
              <a:rPr lang="en-US" dirty="0"/>
            </a:br>
            <a:r>
              <a:rPr lang="en-US" dirty="0"/>
              <a:t>if-statements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789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know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something is true, then something happens</a:t>
            </a:r>
          </a:p>
          <a:p>
            <a:r>
              <a:rPr lang="en-US" dirty="0"/>
              <a:t>Example</a:t>
            </a:r>
          </a:p>
          <a:p>
            <a:pPr lvl="1"/>
            <a:r>
              <a:rPr lang="en-US" dirty="0"/>
              <a:t>If you heat water to 100 degrees Celsius, then it boils </a:t>
            </a:r>
          </a:p>
          <a:p>
            <a:pPr lvl="1"/>
            <a:r>
              <a:rPr lang="en-US" dirty="0"/>
              <a:t>If it rains, then the game is delayed</a:t>
            </a:r>
          </a:p>
          <a:p>
            <a:pPr lvl="1"/>
            <a:r>
              <a:rPr lang="en-US" dirty="0"/>
              <a:t>If I forget to eat, then I will be hungry</a:t>
            </a:r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916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of an if-statement</a:t>
            </a:r>
          </a:p>
        </p:txBody>
      </p:sp>
      <p:pic>
        <p:nvPicPr>
          <p:cNvPr id="1026" name="Picture 2" descr="https://dhhmzgirqh63s.cloudfront.net/195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6383" y="1828800"/>
            <a:ext cx="5181600" cy="422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62400" y="22976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</a:t>
            </a:r>
          </a:p>
        </p:txBody>
      </p:sp>
    </p:spTree>
    <p:extLst>
      <p:ext uri="{BB962C8B-B14F-4D97-AF65-F5344CB8AC3E}">
        <p14:creationId xmlns:p14="http://schemas.microsoft.com/office/powerpoint/2010/main" val="2587341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Booleans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Values of True or False</a:t>
            </a:r>
          </a:p>
          <a:p>
            <a:r>
              <a:rPr lang="en-US" dirty="0"/>
              <a:t>Some expressions simplify/evaluate to Booleans (True/False)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5 &gt; 0</a:t>
            </a:r>
          </a:p>
          <a:p>
            <a:pPr lvl="1"/>
            <a:r>
              <a:rPr lang="en-US" dirty="0"/>
              <a:t>10 &lt; 100</a:t>
            </a:r>
          </a:p>
          <a:p>
            <a:r>
              <a:rPr lang="en-US" dirty="0"/>
              <a:t>If-statement conditions need Booleans</a:t>
            </a:r>
          </a:p>
        </p:txBody>
      </p:sp>
    </p:spTree>
    <p:extLst>
      <p:ext uri="{BB962C8B-B14F-4D97-AF65-F5344CB8AC3E}">
        <p14:creationId xmlns:p14="http://schemas.microsoft.com/office/powerpoint/2010/main" val="3969858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Python If-statement 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CONDITION: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#code in if block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#code in if block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What’s happening above?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If the CONDITION is True, then the code in the if 	block will run</a:t>
            </a:r>
          </a:p>
        </p:txBody>
      </p:sp>
    </p:spTree>
    <p:extLst>
      <p:ext uri="{BB962C8B-B14F-4D97-AF65-F5344CB8AC3E}">
        <p14:creationId xmlns:p14="http://schemas.microsoft.com/office/powerpoint/2010/main" val="158916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age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(input(“How old are you?”))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age &gt; 15: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print(“You’re allowed to drive”)</a:t>
            </a:r>
          </a:p>
        </p:txBody>
      </p:sp>
    </p:spTree>
    <p:extLst>
      <p:ext uri="{BB962C8B-B14F-4D97-AF65-F5344CB8AC3E}">
        <p14:creationId xmlns:p14="http://schemas.microsoft.com/office/powerpoint/2010/main" val="4178444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I wanted to do something else</a:t>
            </a:r>
          </a:p>
        </p:txBody>
      </p:sp>
      <p:pic>
        <p:nvPicPr>
          <p:cNvPr id="2054" name="Picture 6" descr="https://dhhmzgirqh63s.cloudfront.net/195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828800"/>
            <a:ext cx="6905625" cy="422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76400" y="3657600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else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43400" y="2286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</a:t>
            </a:r>
          </a:p>
        </p:txBody>
      </p:sp>
    </p:spTree>
    <p:extLst>
      <p:ext uri="{BB962C8B-B14F-4D97-AF65-F5344CB8AC3E}">
        <p14:creationId xmlns:p14="http://schemas.microsoft.com/office/powerpoint/2010/main" val="805671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if-else statement 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CONDITION: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#code in if block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#code in else block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What’s happening above?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If the CONDITION is True, then the code in the if 	block will run, else, the code in the else block runs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(else runs when the if is False)</a:t>
            </a:r>
          </a:p>
          <a:p>
            <a:endParaRPr lang="en-US" dirty="0"/>
          </a:p>
        </p:txBody>
      </p:sp>
      <p:pic>
        <p:nvPicPr>
          <p:cNvPr id="4" name="Picture 4" descr="Flowchart of if...else statement in Python Programm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676400"/>
            <a:ext cx="2590800" cy="2525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0368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age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(input(“How old are you?”))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age &lt; 18: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print(“You are not allowed to vote”)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print(“You can vote!”)</a:t>
            </a:r>
          </a:p>
        </p:txBody>
      </p:sp>
    </p:spTree>
    <p:extLst>
      <p:ext uri="{BB962C8B-B14F-4D97-AF65-F5344CB8AC3E}">
        <p14:creationId xmlns:p14="http://schemas.microsoft.com/office/powerpoint/2010/main" val="11919163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26</TotalTime>
  <Words>190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Courier New</vt:lpstr>
      <vt:lpstr>Clarity</vt:lpstr>
      <vt:lpstr>Python if-statements</vt:lpstr>
      <vt:lpstr>What you know</vt:lpstr>
      <vt:lpstr>Flow of an if-statement</vt:lpstr>
      <vt:lpstr>Booleans</vt:lpstr>
      <vt:lpstr>Python If-statement Template</vt:lpstr>
      <vt:lpstr>Example</vt:lpstr>
      <vt:lpstr>What if I wanted to do something else</vt:lpstr>
      <vt:lpstr>Python if-else statement Template</vt:lpstr>
      <vt:lpstr>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if-statements</dc:title>
  <dc:creator>WLCS</dc:creator>
  <cp:lastModifiedBy>WLCS</cp:lastModifiedBy>
  <cp:revision>12</cp:revision>
  <dcterms:created xsi:type="dcterms:W3CDTF">2015-09-29T12:06:49Z</dcterms:created>
  <dcterms:modified xsi:type="dcterms:W3CDTF">2016-09-19T13:35:06Z</dcterms:modified>
</cp:coreProperties>
</file>