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59C616-5182-4E50-9A58-D1F1B119C42B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4711A7-EFDF-4577-98BD-EEEB31B0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8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Virtual Memory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What </a:t>
            </a:r>
            <a:r>
              <a:rPr lang="en-US" altLang="en-US" dirty="0" smtClean="0"/>
              <a:t>happens </a:t>
            </a:r>
            <a:r>
              <a:rPr lang="en-US" altLang="en-US" dirty="0" smtClean="0"/>
              <a:t>when you run too many programs and all of the memory is used up</a:t>
            </a:r>
            <a:r>
              <a:rPr lang="en-US" altLang="en-US" dirty="0" smtClean="0"/>
              <a:t>? What other storage is there?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How do we keep some memory free at all times?</a:t>
            </a:r>
          </a:p>
        </p:txBody>
      </p:sp>
    </p:spTree>
    <p:extLst>
      <p:ext uri="{BB962C8B-B14F-4D97-AF65-F5344CB8AC3E}">
        <p14:creationId xmlns:p14="http://schemas.microsoft.com/office/powerpoint/2010/main" val="1547790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Virtual Memory Terms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Paging / Swapping</a:t>
            </a:r>
          </a:p>
          <a:p>
            <a:pPr lvl="1"/>
            <a:r>
              <a:rPr lang="en-US" altLang="en-US" dirty="0" smtClean="0"/>
              <a:t>Moving program data between memory and disk</a:t>
            </a:r>
          </a:p>
          <a:p>
            <a:r>
              <a:rPr lang="en-US" altLang="en-US" dirty="0" smtClean="0"/>
              <a:t>Where do you see this stuff?</a:t>
            </a:r>
          </a:p>
          <a:p>
            <a:pPr lvl="1"/>
            <a:r>
              <a:rPr lang="en-US" altLang="en-US" dirty="0" smtClean="0"/>
              <a:t>pagefile.sys in windows</a:t>
            </a:r>
          </a:p>
          <a:p>
            <a:pPr lvl="1"/>
            <a:r>
              <a:rPr lang="en-US" altLang="en-US" dirty="0" smtClean="0"/>
              <a:t>/swap space in </a:t>
            </a:r>
            <a:r>
              <a:rPr lang="en-US" altLang="en-US" dirty="0" err="1" smtClean="0"/>
              <a:t>linux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Whenever you use up all your RAM and your hard drive goes crazy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Optimizations</a:t>
            </a:r>
          </a:p>
          <a:p>
            <a:pPr lvl="1"/>
            <a:r>
              <a:rPr lang="en-US" altLang="en-US" dirty="0" smtClean="0"/>
              <a:t>Whole programs do not have to fit in memory contiguously (all in one section)</a:t>
            </a:r>
          </a:p>
          <a:p>
            <a:pPr lvl="1"/>
            <a:r>
              <a:rPr lang="en-US" altLang="en-US" dirty="0" smtClean="0"/>
              <a:t>Prevents memory segmentation</a:t>
            </a:r>
          </a:p>
          <a:p>
            <a:pPr lvl="1"/>
            <a:r>
              <a:rPr lang="en-US" altLang="en-US" dirty="0" smtClean="0"/>
              <a:t>Pre-emptive paging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809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Discussion: Why are there different operating systems?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Mac OS X vs. iOS</a:t>
            </a:r>
          </a:p>
          <a:p>
            <a:r>
              <a:rPr lang="en-US" altLang="en-US" dirty="0" smtClean="0"/>
              <a:t>Ubuntu Linux vs. Android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Advantages</a:t>
            </a:r>
            <a:r>
              <a:rPr lang="en-US" altLang="en-US" dirty="0" smtClean="0"/>
              <a:t>? (Hint: think in terms of design)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6076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How does the OS represent hardware devices?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Hardware complexities are hidden from the user by the OS</a:t>
            </a:r>
          </a:p>
          <a:p>
            <a:r>
              <a:rPr lang="en-US" altLang="en-US" smtClean="0"/>
              <a:t>Hardware is simplified and represented virtually by the OS</a:t>
            </a:r>
          </a:p>
          <a:p>
            <a:r>
              <a:rPr lang="en-US" altLang="en-US" smtClean="0"/>
              <a:t>Examples</a:t>
            </a:r>
          </a:p>
          <a:p>
            <a:pPr lvl="1"/>
            <a:r>
              <a:rPr lang="en-US" altLang="en-US" smtClean="0"/>
              <a:t>Mouse pointer</a:t>
            </a:r>
          </a:p>
          <a:p>
            <a:pPr lvl="1"/>
            <a:r>
              <a:rPr lang="en-US" altLang="en-US" smtClean="0"/>
              <a:t>File tree and drive letters</a:t>
            </a:r>
          </a:p>
          <a:p>
            <a:pPr lvl="1"/>
            <a:r>
              <a:rPr lang="en-US" altLang="en-US" smtClean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021303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OS </a:t>
            </a:r>
            <a:r>
              <a:rPr lang="en-US" altLang="en-US" smtClean="0">
                <a:sym typeface="Wingdings" pitchFamily="2" charset="2"/>
              </a:rPr>
              <a:t> Hardware Communication</a:t>
            </a:r>
            <a:endParaRPr lang="en-US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does the OS know “when” to communicate with hardware?</a:t>
            </a:r>
          </a:p>
          <a:p>
            <a:r>
              <a:rPr lang="en-US" altLang="en-US" smtClean="0"/>
              <a:t>Interrupt vs. Polling</a:t>
            </a:r>
          </a:p>
          <a:p>
            <a:pPr lvl="1"/>
            <a:r>
              <a:rPr lang="en-US" altLang="en-US" smtClean="0"/>
              <a:t>What do you think they mean?</a:t>
            </a:r>
          </a:p>
        </p:txBody>
      </p:sp>
    </p:spTree>
    <p:extLst>
      <p:ext uri="{BB962C8B-B14F-4D97-AF65-F5344CB8AC3E}">
        <p14:creationId xmlns:p14="http://schemas.microsoft.com/office/powerpoint/2010/main" val="292865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resources are managed in a computer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0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resources are managed in a computer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memory (RAM)</a:t>
            </a:r>
          </a:p>
          <a:p>
            <a:r>
              <a:rPr lang="en-US" dirty="0" smtClean="0"/>
              <a:t>Secondary storage (hard drive/disk storage)</a:t>
            </a:r>
          </a:p>
          <a:p>
            <a:r>
              <a:rPr lang="en-US" dirty="0" smtClean="0"/>
              <a:t>Central Processing Unit (CPU)</a:t>
            </a:r>
          </a:p>
          <a:p>
            <a:r>
              <a:rPr lang="en-US" dirty="0" smtClean="0"/>
              <a:t>Graphical Processing Unit (GPU)</a:t>
            </a:r>
          </a:p>
          <a:p>
            <a:r>
              <a:rPr lang="en-US" dirty="0" smtClean="0"/>
              <a:t>Network bandwidth/connectivity</a:t>
            </a:r>
          </a:p>
          <a:p>
            <a:r>
              <a:rPr lang="en-US" dirty="0" smtClean="0"/>
              <a:t>Screen resolution</a:t>
            </a:r>
          </a:p>
          <a:p>
            <a:r>
              <a:rPr lang="en-US" dirty="0" smtClean="0"/>
              <a:t>Sound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1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resources differ on different systems?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0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resources differ on different systems?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vs. Performance</a:t>
            </a:r>
          </a:p>
          <a:p>
            <a:r>
              <a:rPr lang="en-US" dirty="0" smtClean="0"/>
              <a:t>No need to spend money on extra hardware if it is not needed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Screens for mainframes and servers</a:t>
            </a:r>
          </a:p>
          <a:p>
            <a:pPr lvl="1"/>
            <a:r>
              <a:rPr lang="en-US" dirty="0" smtClean="0"/>
              <a:t>Hard drives for cell phones</a:t>
            </a:r>
          </a:p>
          <a:p>
            <a:pPr lvl="1"/>
            <a:r>
              <a:rPr lang="en-US" dirty="0" smtClean="0"/>
              <a:t>GPU for an e-book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6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problems could occur from limited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problems could </a:t>
            </a:r>
            <a:r>
              <a:rPr lang="en-US" smtClean="0"/>
              <a:t>occur from limited </a:t>
            </a:r>
            <a:r>
              <a:rPr lang="en-US" dirty="0" smtClean="0"/>
              <a:t>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memory </a:t>
            </a:r>
            <a:r>
              <a:rPr lang="en-US" dirty="0" smtClean="0">
                <a:sym typeface="Wingdings" panose="05000000000000000000" pitchFamily="2" charset="2"/>
              </a:rPr>
              <a:t> use of secondary storage as memory</a:t>
            </a:r>
          </a:p>
          <a:p>
            <a:pPr lvl="1"/>
            <a:r>
              <a:rPr lang="en-US" dirty="0" smtClean="0"/>
              <a:t>Secondary storage is slower </a:t>
            </a:r>
            <a:r>
              <a:rPr lang="en-US" dirty="0" smtClean="0">
                <a:sym typeface="Wingdings" panose="05000000000000000000" pitchFamily="2" charset="2"/>
              </a:rPr>
              <a:t> time lost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Limited CPU  programs run slower or system stalls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Limited GPU  choppy, undetailed graphics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Limited network connectivity  constant buffering and delays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01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Hardware management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Communicating with all hardware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Resource </a:t>
            </a:r>
            <a:r>
              <a:rPr lang="en-US" altLang="en-US" sz="2800" dirty="0"/>
              <a:t>monitoring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processor time, memory usage, etc.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Coordinating </a:t>
            </a:r>
            <a:r>
              <a:rPr lang="en-US" altLang="en-US" sz="2800" dirty="0"/>
              <a:t>concurrent processing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multiple programs (processes) running at the same time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Memory management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each program has their own space in </a:t>
            </a:r>
            <a:r>
              <a:rPr lang="en-US" altLang="en-US" sz="2400" dirty="0" smtClean="0"/>
              <a:t>memory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**Operating system hides the complex activities </a:t>
            </a:r>
            <a:r>
              <a:rPr lang="en-US" altLang="en-US" sz="2800" dirty="0"/>
              <a:t>above </a:t>
            </a:r>
            <a:r>
              <a:rPr lang="en-US" altLang="en-US" sz="2800" dirty="0" smtClean="0"/>
              <a:t>from the user!**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9834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Multi-processing/Multi-tasking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Memory allocation</a:t>
            </a:r>
          </a:p>
          <a:p>
            <a:pPr lvl="1"/>
            <a:r>
              <a:rPr lang="en-US" altLang="en-US" dirty="0" smtClean="0"/>
              <a:t>Load program from hard drive into a section of memory (RAM)</a:t>
            </a:r>
          </a:p>
          <a:p>
            <a:r>
              <a:rPr lang="en-US" altLang="en-US" dirty="0" smtClean="0"/>
              <a:t>Time-slicing (sharing CPU time across programs)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Giving a particular program a “slice” of time to run</a:t>
            </a:r>
          </a:p>
          <a:p>
            <a:r>
              <a:rPr lang="en-US" altLang="en-US" dirty="0" smtClean="0"/>
              <a:t>Priority</a:t>
            </a:r>
          </a:p>
          <a:p>
            <a:pPr lvl="1"/>
            <a:r>
              <a:rPr lang="en-US" altLang="en-US" dirty="0" smtClean="0"/>
              <a:t>A program can be given “priority” if it’s more important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e.g</a:t>
            </a:r>
            <a:r>
              <a:rPr lang="en-US" altLang="en-US" dirty="0" smtClean="0"/>
              <a:t>. window in </a:t>
            </a:r>
            <a:r>
              <a:rPr lang="en-US" altLang="en-US" dirty="0" smtClean="0"/>
              <a:t>focus, streaming services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694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94</TotalTime>
  <Words>464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Resource Management</vt:lpstr>
      <vt:lpstr>What resources are managed in a computer system?</vt:lpstr>
      <vt:lpstr>What resources are managed in a computer system?</vt:lpstr>
      <vt:lpstr>How do resources differ on different systems?</vt:lpstr>
      <vt:lpstr>How do resources differ on different systems?</vt:lpstr>
      <vt:lpstr>What problems could occur from limited resources?</vt:lpstr>
      <vt:lpstr>What problems could occur from limited resources?</vt:lpstr>
      <vt:lpstr>Operating System Roles</vt:lpstr>
      <vt:lpstr>Multi-processing/Multi-tasking</vt:lpstr>
      <vt:lpstr>Virtual Memory</vt:lpstr>
      <vt:lpstr>Virtual Memory Terms</vt:lpstr>
      <vt:lpstr>Discussion: Why are there different operating systems?</vt:lpstr>
      <vt:lpstr>How does the OS represent hardware devices?</vt:lpstr>
      <vt:lpstr>OS  Hardware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Management</dc:title>
  <dc:creator>Paul</dc:creator>
  <cp:lastModifiedBy>Paul</cp:lastModifiedBy>
  <cp:revision>43</cp:revision>
  <dcterms:created xsi:type="dcterms:W3CDTF">2014-04-03T01:53:50Z</dcterms:created>
  <dcterms:modified xsi:type="dcterms:W3CDTF">2014-04-03T03:28:11Z</dcterms:modified>
</cp:coreProperties>
</file>