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gif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4913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Guanjong High School Security Plan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292353" x="647025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Grace Lundgren, Gavin Obrist, Ronald Fecso, Craig Wanda, Nora Vazbyte, Derek Henderson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85075" x="2970700"/>
            <a:ext cy="1658700" cx="289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4" x="457200"/>
            <a:ext cy="896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Physical Solutions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999850" x="457200"/>
            <a:ext cy="3926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/>
              <a:t>Lock server cabinets</a:t>
            </a:r>
          </a:p>
          <a:p>
            <a:pPr rtl="0" lvl="0" indent="-4064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/>
              <a:t>Encrypt hard drive &amp; network</a:t>
            </a:r>
          </a:p>
          <a:p>
            <a:pPr rtl="0" lvl="0" indent="-4064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/>
              <a:t>GPS for laptops, tablets, etc.</a:t>
            </a:r>
          </a:p>
          <a:p>
            <a:pPr rtl="0" lvl="1" indent="-4064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800" lang="en"/>
              <a:t>Alarm system when people try to take devices from the school</a:t>
            </a:r>
          </a:p>
          <a:p>
            <a:pPr rtl="0" lvl="1" indent="-4064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800" lang="en"/>
              <a:t>Sends alarm to network administrator when taken past a certain area</a:t>
            </a:r>
          </a:p>
          <a:p>
            <a:pPr rtl="0" lvl="0" indent="-4064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/>
              <a:t>Prevent reinstalling OS from external devices</a:t>
            </a:r>
          </a:p>
          <a:p>
            <a:pPr rtl="0" lvl="1" indent="-4064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800" lang="en"/>
              <a:t>Block booting from external devices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Teacher Solutions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 reporting system where they can report “suspicious” activity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Most teachers are limited in their connection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Education in networks and computers so that they don’t download everything and are suspicious of student files downloaded via e-mail (phishing, scams, keyloggers, etc.)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Student Solutions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948575" x="457200"/>
            <a:ext cy="3977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Have clear guidelines for students to follow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Training sessions on appropriate web conduct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School web rules posted in computer labs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Set up strict rules and consequences for breaking them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Allow students to easily report suspicious activity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General student education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717849" x="6409973"/>
            <a:ext cy="1348100" cx="2003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Guanjong High School Scenario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Guanjong High School area is very populated 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 “city” school that gives network access to all its students, teachers, administrators, and other staff members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Guanjong is very vulnerable to attacks from outside the school, since it is located in the city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Possible Attacks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Attacks from people in the city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Students being mischievous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System overload with requests/Denial of service attack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New potential viruses and harmful files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Teacher accounts being compromised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Theft of devices 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59450" x="7643025"/>
            <a:ext cy="1863525" cx="119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Phishing Attack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63375" x="457200"/>
            <a:ext cy="3753000" cx="82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Attack Solutions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Ping attacks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Destroy all pings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Do not allow unverified extensions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Do not allow .exe files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Firewall and antivirus to prevent spyware, malware, viruses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Schoolwide subscription to centralized firewall</a:t>
            </a:r>
          </a:p>
          <a:p>
            <a:r>
              <a:t/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3350" x="5141900"/>
            <a:ext cy="1943100" cx="28094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New Login Security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063375" x="457200"/>
            <a:ext cy="3862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Log in with student id and a password</a:t>
            </a:r>
          </a:p>
          <a:p>
            <a:pPr rtl="0" lvl="1" indent="-406400" marL="91440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chemeClr val="lt1"/>
              </a:buClr>
              <a:buSzPct val="100000"/>
              <a:buFont typeface="Arial"/>
              <a:buChar char="○"/>
            </a:pPr>
            <a:r>
              <a:rPr sz="2800" lang="en"/>
              <a:t>Separate teacher password for Youtube and other blocked websites</a:t>
            </a:r>
          </a:p>
          <a:p>
            <a:pPr rtl="0" lvl="0" indent="-406400" marL="45720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Don’t give students and technology-untrained teachers administrative privilege</a:t>
            </a:r>
          </a:p>
          <a:p>
            <a:pPr rtl="0" lvl="0" indent="-406400" marL="45720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No access to cmd, Control Panel or system files</a:t>
            </a:r>
          </a:p>
          <a:p>
            <a:pPr rtl="0" lvl="0" indent="-406400" marL="45720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Accounts with suspicious activity are suspended</a:t>
            </a:r>
          </a:p>
          <a:p>
            <a:pPr rtl="0" lvl="1" indent="-406400" marL="91440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chemeClr val="lt1"/>
              </a:buClr>
              <a:buSzPct val="100000"/>
              <a:buFont typeface="Arial"/>
              <a:buChar char="○"/>
            </a:pPr>
            <a:r>
              <a:rPr sz="2800" lang="en"/>
              <a:t>Prevent multiple logins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Network Restrictions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Implement a school-wide filtering system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Restrict unauthorized access to social media, non-productive sites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Can be accessed by teacher log-in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Block all access to known harmful sites</a:t>
            </a:r>
          </a:p>
          <a:p>
            <a:pPr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Are not accessible at all to prevent compromised teacher accounts from infecting systems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Access to Network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Register mac addresses to access network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Automatic updates for operating system and useful pre-installed software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Encrypt sensitive data and restrict access</a:t>
            </a:r>
          </a:p>
          <a:p>
            <a:pPr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School records kept on intranet, only select computers are connected, connections always monitored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702550" x="139300"/>
            <a:ext cy="999500" cx="99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BYOD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Separate network for school authorized computers and outside devices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Guest network password is student ID and password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Non-students/staff members can’t connect using own devices</a:t>
            </a:r>
          </a:p>
          <a:p>
            <a:pPr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Can request access in library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