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XXXSecurity Website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By: Talbia, Derrick, Christos, Andrew, Angel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Distributed Denial of Service (DDoS)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Flood of HTTP requests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Botnets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Filter incoming packets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MyDoom worm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67450" x="4446000"/>
            <a:ext cy="3391099" cx="439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Stack-based Buffer Overflow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Buffer receives more data than it has space for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Overflows onto adjacent stacks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Executable code used to control computer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Prevention: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Stack canaries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Input Validation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09875" x="5166750"/>
            <a:ext cy="2391074" cx="38270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SYN Flood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SYN - a message trying to open a connection</a:t>
            </a:r>
          </a:p>
          <a:p>
            <a:pPr rtl="0" lvl="0">
              <a:buNone/>
            </a:pPr>
            <a:r>
              <a:rPr sz="1800" lang="en"/>
              <a:t>Countermeasures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/>
              <a:t>Filtering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/>
              <a:t>Increasing Backlog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/>
              <a:t>Reducing SYN-RECEIVED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/>
              <a:t>Recycling Oldest Half-Open TCB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/>
              <a:t>SYN Cache</a:t>
            </a:r>
          </a:p>
          <a:p>
            <a:pPr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/>
              <a:t>SYN Cookies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98250" x="4923725"/>
            <a:ext cy="2827600" cx="225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Ping of Death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Sending a massive ping to crash a computer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Average ping size 56 bytes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Ping of Death size 65,356 bytes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Causes Buffer Overflow to victim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Can also be sent in smaller fragments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Prevention: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Ignoring pings larger than 65,356 bytes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Increasing memory buffer, to larger than 65,356 bytes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68750" x="6635075"/>
            <a:ext cy="1405975" cx="25089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Smurf Attacks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73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"/>
              <a:t>Packets from spoof IP address of victim</a:t>
            </a:r>
          </a:p>
          <a:p>
            <a:pPr rtl="0" lvl="0" indent="-3873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"/>
              <a:t>Hosts send response to broadcast </a:t>
            </a:r>
          </a:p>
          <a:p>
            <a:pPr rtl="0" lvl="0" indent="-3873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"/>
              <a:t>Too many responses → victim’s server slows down</a:t>
            </a:r>
          </a:p>
          <a:p>
            <a:pPr rtl="0" lvl="0" indent="-3873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"/>
              <a:t>Ingress filtering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75000" x="4427375"/>
            <a:ext cy="2493375" cx="451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Teardrop Attacks	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Sending mangled, oversized packets in an attempt to crash the computer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Not very effective today due to security improvements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