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3" r:id="rId6"/>
    <p:sldId id="259" r:id="rId7"/>
    <p:sldId id="260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2465-166E-4659-A6F0-A1C38AFF4CA3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DAA1-4950-482B-ADC4-39102367AA7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2465-166E-4659-A6F0-A1C38AFF4CA3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DAA1-4950-482B-ADC4-39102367A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2465-166E-4659-A6F0-A1C38AFF4CA3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DAA1-4950-482B-ADC4-39102367A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2465-166E-4659-A6F0-A1C38AFF4CA3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DAA1-4950-482B-ADC4-39102367A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2465-166E-4659-A6F0-A1C38AFF4CA3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DAA1-4950-482B-ADC4-39102367AA7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2465-166E-4659-A6F0-A1C38AFF4CA3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DAA1-4950-482B-ADC4-39102367A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2465-166E-4659-A6F0-A1C38AFF4CA3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DAA1-4950-482B-ADC4-39102367AA7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2465-166E-4659-A6F0-A1C38AFF4CA3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DAA1-4950-482B-ADC4-39102367A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2465-166E-4659-A6F0-A1C38AFF4CA3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DAA1-4950-482B-ADC4-39102367A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2465-166E-4659-A6F0-A1C38AFF4CA3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DAA1-4950-482B-ADC4-39102367AA7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2465-166E-4659-A6F0-A1C38AFF4CA3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DAA1-4950-482B-ADC4-39102367A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4552465-166E-4659-A6F0-A1C38AFF4CA3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2DFDAA1-4950-482B-ADC4-39102367AA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Science: </a:t>
            </a:r>
            <a:br>
              <a:rPr lang="en-US" dirty="0" smtClean="0"/>
            </a:br>
            <a:r>
              <a:rPr lang="en-US" dirty="0" smtClean="0"/>
              <a:t>The Evolving Web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64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Monopolies &amp; Oligopolies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Monopoly ~ single entity that controls/dominates a market</a:t>
            </a:r>
          </a:p>
          <a:p>
            <a:r>
              <a:rPr lang="en-US" dirty="0" smtClean="0"/>
              <a:t>Oligopoly ~ small number of entities that dominate a market</a:t>
            </a:r>
          </a:p>
          <a:p>
            <a:r>
              <a:rPr lang="en-US" dirty="0" smtClean="0"/>
              <a:t>What are some examples?</a:t>
            </a:r>
          </a:p>
          <a:p>
            <a:pPr lvl="1"/>
            <a:r>
              <a:rPr lang="en-US" dirty="0" smtClean="0"/>
              <a:t>Internet Service Providers?</a:t>
            </a:r>
          </a:p>
          <a:p>
            <a:pPr lvl="1"/>
            <a:r>
              <a:rPr lang="en-US" dirty="0" smtClean="0"/>
              <a:t>Web Search?</a:t>
            </a:r>
          </a:p>
          <a:p>
            <a:pPr lvl="1"/>
            <a:r>
              <a:rPr lang="en-US" dirty="0" smtClean="0"/>
              <a:t>Social Networks?</a:t>
            </a:r>
          </a:p>
          <a:p>
            <a:pPr lvl="1"/>
            <a:r>
              <a:rPr lang="en-US" dirty="0" smtClean="0"/>
              <a:t>Cloud Services?</a:t>
            </a:r>
          </a:p>
          <a:p>
            <a:endParaRPr lang="en-US" dirty="0"/>
          </a:p>
          <a:p>
            <a:r>
              <a:rPr lang="en-US" dirty="0" smtClean="0"/>
              <a:t>Why do you think this happened? (the web creating unregulated monopolies or oligopolies)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87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Describe newer methods of online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Interaction ~ Social</a:t>
            </a:r>
          </a:p>
          <a:p>
            <a:r>
              <a:rPr lang="en-US" dirty="0" smtClean="0"/>
              <a:t>Social Networking</a:t>
            </a:r>
          </a:p>
          <a:p>
            <a:pPr lvl="1"/>
            <a:r>
              <a:rPr lang="en-US" dirty="0" smtClean="0"/>
              <a:t>Facebook</a:t>
            </a:r>
          </a:p>
          <a:p>
            <a:pPr lvl="1"/>
            <a:r>
              <a:rPr lang="en-US" dirty="0" smtClean="0"/>
              <a:t>LinkedIn</a:t>
            </a:r>
          </a:p>
          <a:p>
            <a:r>
              <a:rPr lang="en-US" dirty="0" smtClean="0"/>
              <a:t>Social Media</a:t>
            </a:r>
          </a:p>
          <a:p>
            <a:pPr lvl="1"/>
            <a:r>
              <a:rPr lang="en-US" dirty="0" smtClean="0"/>
              <a:t>Twitter</a:t>
            </a:r>
          </a:p>
          <a:p>
            <a:pPr lvl="1"/>
            <a:r>
              <a:rPr lang="en-US" dirty="0" smtClean="0"/>
              <a:t>YouTube</a:t>
            </a:r>
          </a:p>
          <a:p>
            <a:r>
              <a:rPr lang="en-US" dirty="0" smtClean="0"/>
              <a:t>Social News</a:t>
            </a:r>
          </a:p>
          <a:p>
            <a:pPr lvl="1"/>
            <a:r>
              <a:rPr lang="en-US" dirty="0" err="1" smtClean="0"/>
              <a:t>Reddit</a:t>
            </a:r>
            <a:endParaRPr lang="en-US" dirty="0" smtClean="0"/>
          </a:p>
          <a:p>
            <a:r>
              <a:rPr lang="en-US" dirty="0" smtClean="0"/>
              <a:t>Social Collaboration</a:t>
            </a:r>
          </a:p>
          <a:p>
            <a:pPr lvl="1"/>
            <a:r>
              <a:rPr lang="en-US" dirty="0" smtClean="0"/>
              <a:t>Wikipedia</a:t>
            </a:r>
          </a:p>
          <a:p>
            <a:pPr lvl="1"/>
            <a:r>
              <a:rPr lang="en-US" dirty="0" smtClean="0"/>
              <a:t>Google Drive/Docs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553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has the web removed international boundaries?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05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cloud computing?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Cloud ~ Internet</a:t>
            </a:r>
          </a:p>
          <a:p>
            <a:pPr lvl="1"/>
            <a:r>
              <a:rPr lang="en-US" dirty="0" smtClean="0"/>
              <a:t>A large number of interconnected computers offering services</a:t>
            </a:r>
          </a:p>
          <a:p>
            <a:pPr lvl="1"/>
            <a:r>
              <a:rPr lang="en-US" dirty="0" smtClean="0"/>
              <a:t>Distributed computer</a:t>
            </a:r>
          </a:p>
          <a:p>
            <a:r>
              <a:rPr lang="en-US" dirty="0" smtClean="0"/>
              <a:t>Sometimes synonymous to cloud services</a:t>
            </a:r>
          </a:p>
          <a:p>
            <a:r>
              <a:rPr lang="en-US" dirty="0" smtClean="0"/>
              <a:t>Most common:</a:t>
            </a:r>
          </a:p>
          <a:p>
            <a:pPr lvl="1"/>
            <a:r>
              <a:rPr lang="en-US" dirty="0" smtClean="0"/>
              <a:t>Computational power (running programs)</a:t>
            </a:r>
          </a:p>
          <a:p>
            <a:pPr lvl="1"/>
            <a:r>
              <a:rPr lang="en-US" dirty="0" smtClean="0"/>
              <a:t>Storage capacity (storing data)</a:t>
            </a:r>
          </a:p>
          <a:p>
            <a:r>
              <a:rPr lang="en-US" dirty="0" smtClean="0"/>
              <a:t>Private clouds vs. public clouds</a:t>
            </a:r>
          </a:p>
          <a:p>
            <a:r>
              <a:rPr lang="en-US" dirty="0" smtClean="0"/>
              <a:t>Public Examples:</a:t>
            </a:r>
          </a:p>
          <a:p>
            <a:pPr lvl="1"/>
            <a:r>
              <a:rPr lang="en-US" dirty="0" smtClean="0"/>
              <a:t>Google Drive</a:t>
            </a:r>
          </a:p>
          <a:p>
            <a:pPr lvl="1"/>
            <a:r>
              <a:rPr lang="en-US" dirty="0" smtClean="0"/>
              <a:t>Google App Engine</a:t>
            </a:r>
          </a:p>
          <a:p>
            <a:pPr lvl="1"/>
            <a:r>
              <a:rPr lang="en-US" dirty="0" smtClean="0"/>
              <a:t>Amazon Web Services</a:t>
            </a:r>
          </a:p>
          <a:p>
            <a:pPr lvl="2"/>
            <a:r>
              <a:rPr lang="en-US" dirty="0" smtClean="0"/>
              <a:t>Dropbox</a:t>
            </a:r>
          </a:p>
          <a:p>
            <a:pPr lvl="2"/>
            <a:r>
              <a:rPr lang="en-US" dirty="0" smtClean="0"/>
              <a:t>Netflix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057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cloud vs. public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cloud</a:t>
            </a:r>
          </a:p>
          <a:p>
            <a:pPr lvl="1"/>
            <a:r>
              <a:rPr lang="en-US" dirty="0" smtClean="0"/>
              <a:t>A cloud computer/infrastructure that is private to an organization</a:t>
            </a:r>
          </a:p>
          <a:p>
            <a:pPr lvl="1"/>
            <a:r>
              <a:rPr lang="en-US" dirty="0" smtClean="0"/>
              <a:t>The organization must maintain its private cloud of computers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Arlington Public Schools stores all its data on a distributed network of databases.</a:t>
            </a:r>
          </a:p>
          <a:p>
            <a:r>
              <a:rPr lang="en-US" dirty="0" smtClean="0"/>
              <a:t>Public cloud</a:t>
            </a:r>
          </a:p>
          <a:p>
            <a:pPr lvl="1"/>
            <a:r>
              <a:rPr lang="en-US" dirty="0" smtClean="0"/>
              <a:t>Cloud services are open for public use (over the Internet)</a:t>
            </a:r>
          </a:p>
          <a:p>
            <a:pPr lvl="1"/>
            <a:r>
              <a:rPr lang="en-US" dirty="0" smtClean="0"/>
              <a:t>Cloud services can be free or can be for a fee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Google Drive &amp; App Engine</a:t>
            </a:r>
          </a:p>
          <a:p>
            <a:pPr lvl="2"/>
            <a:r>
              <a:rPr lang="en-US" dirty="0" smtClean="0"/>
              <a:t>Amazon Web Services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590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to 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you were a software company…</a:t>
            </a:r>
          </a:p>
          <a:p>
            <a:pPr lvl="1"/>
            <a:r>
              <a:rPr lang="en-US" sz="2400" dirty="0" smtClean="0"/>
              <a:t>You maintained your own servers</a:t>
            </a:r>
          </a:p>
          <a:p>
            <a:pPr lvl="1"/>
            <a:r>
              <a:rPr lang="en-US" sz="2400" dirty="0" smtClean="0"/>
              <a:t>You stored your own data on your own servers</a:t>
            </a:r>
          </a:p>
          <a:p>
            <a:pPr lvl="1"/>
            <a:r>
              <a:rPr lang="en-US" sz="2400" dirty="0" smtClean="0"/>
              <a:t>You ran your programs on your computers</a:t>
            </a:r>
          </a:p>
          <a:p>
            <a:r>
              <a:rPr lang="en-US" sz="2800" dirty="0" smtClean="0"/>
              <a:t>Security &amp; maintenance are expensive!</a:t>
            </a:r>
          </a:p>
          <a:p>
            <a:pPr lvl="1"/>
            <a:r>
              <a:rPr lang="en-US" dirty="0" smtClean="0"/>
              <a:t>Pay for hardware</a:t>
            </a:r>
          </a:p>
          <a:p>
            <a:pPr lvl="1"/>
            <a:r>
              <a:rPr lang="en-US" dirty="0" smtClean="0"/>
              <a:t>Pay for software</a:t>
            </a:r>
          </a:p>
          <a:p>
            <a:pPr lvl="1"/>
            <a:r>
              <a:rPr lang="en-US" dirty="0" smtClean="0"/>
              <a:t>Pay for people (support staff)</a:t>
            </a:r>
          </a:p>
          <a:p>
            <a:r>
              <a:rPr lang="en-US" dirty="0" smtClean="0"/>
              <a:t>What if you did not use all of it?!</a:t>
            </a:r>
          </a:p>
          <a:p>
            <a:r>
              <a:rPr lang="en-US" dirty="0" smtClean="0"/>
              <a:t>What if you need more?!</a:t>
            </a:r>
          </a:p>
          <a:p>
            <a:r>
              <a:rPr lang="en-US" dirty="0" smtClean="0"/>
              <a:t>Outsource it!</a:t>
            </a:r>
          </a:p>
        </p:txBody>
      </p:sp>
    </p:spTree>
    <p:extLst>
      <p:ext uri="{BB962C8B-B14F-4D97-AF65-F5344CB8AC3E}">
        <p14:creationId xmlns:p14="http://schemas.microsoft.com/office/powerpoint/2010/main" val="2524970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Offer CPU time and storage through the Internet </a:t>
            </a:r>
          </a:p>
          <a:p>
            <a:pPr lvl="1"/>
            <a:r>
              <a:rPr lang="en-US" dirty="0" smtClean="0"/>
              <a:t>web services</a:t>
            </a:r>
          </a:p>
          <a:p>
            <a:r>
              <a:rPr lang="en-US" dirty="0" smtClean="0"/>
              <a:t>Cloud computing companies specialize in web services, so you do not have to</a:t>
            </a:r>
          </a:p>
          <a:p>
            <a:r>
              <a:rPr lang="en-US" dirty="0" smtClean="0"/>
              <a:t>Amazon Web Services:</a:t>
            </a:r>
          </a:p>
          <a:p>
            <a:pPr lvl="1"/>
            <a:r>
              <a:rPr lang="en-US" dirty="0" smtClean="0"/>
              <a:t>Specialize in reliability</a:t>
            </a:r>
          </a:p>
          <a:p>
            <a:pPr lvl="1"/>
            <a:r>
              <a:rPr lang="en-US" dirty="0" smtClean="0"/>
              <a:t>Specialize in scalability</a:t>
            </a:r>
          </a:p>
          <a:p>
            <a:pPr lvl="1"/>
            <a:r>
              <a:rPr lang="en-US" dirty="0" smtClean="0"/>
              <a:t>Specialize in security</a:t>
            </a:r>
          </a:p>
          <a:p>
            <a:r>
              <a:rPr lang="en-US" dirty="0"/>
              <a:t>Lower administrative and maintenance costs</a:t>
            </a:r>
          </a:p>
          <a:p>
            <a:r>
              <a:rPr lang="en-US" dirty="0" smtClean="0"/>
              <a:t>You pay for what you use</a:t>
            </a:r>
          </a:p>
          <a:p>
            <a:r>
              <a:rPr lang="en-US" dirty="0"/>
              <a:t>Save time and money</a:t>
            </a:r>
          </a:p>
          <a:p>
            <a:r>
              <a:rPr lang="en-US" dirty="0" smtClean="0"/>
              <a:t>Prices </a:t>
            </a:r>
            <a:r>
              <a:rPr lang="en-US" dirty="0"/>
              <a:t>drop </a:t>
            </a:r>
            <a:r>
              <a:rPr lang="en-US" dirty="0" smtClean="0"/>
              <a:t>with specialized web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891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Cloud </a:t>
            </a:r>
            <a:r>
              <a:rPr lang="en-US" dirty="0"/>
              <a:t>computing </a:t>
            </a:r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possible disadvantages with cloud computing?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885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keep information private?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Prevent unauthorized access</a:t>
            </a:r>
            <a:endParaRPr lang="en-US" dirty="0"/>
          </a:p>
          <a:p>
            <a:endParaRPr lang="en-US" sz="2800" dirty="0" smtClean="0"/>
          </a:p>
          <a:p>
            <a:r>
              <a:rPr lang="en-US" sz="2800" dirty="0" smtClean="0"/>
              <a:t>Authenticate the identity of the user first</a:t>
            </a:r>
          </a:p>
          <a:p>
            <a:endParaRPr lang="en-US" sz="2800" dirty="0"/>
          </a:p>
          <a:p>
            <a:r>
              <a:rPr lang="en-US" sz="2800" dirty="0" smtClean="0"/>
              <a:t>What is authentication?</a:t>
            </a:r>
          </a:p>
          <a:p>
            <a:pPr lvl="1"/>
            <a:r>
              <a:rPr lang="en-US" dirty="0" smtClean="0"/>
              <a:t>Verifying the claimed identity of the user</a:t>
            </a:r>
          </a:p>
          <a:p>
            <a:pPr lvl="1"/>
            <a:endParaRPr lang="en-US" dirty="0"/>
          </a:p>
          <a:p>
            <a:r>
              <a:rPr lang="en-US" dirty="0" smtClean="0"/>
              <a:t>What are some different mechanisms for authentication?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0434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51</TotalTime>
  <Words>404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Web Science:  The Evolving Web</vt:lpstr>
      <vt:lpstr>Describe newer methods of online interaction</vt:lpstr>
      <vt:lpstr>How has the web removed international boundaries?</vt:lpstr>
      <vt:lpstr>What is cloud computing?</vt:lpstr>
      <vt:lpstr>Private cloud vs. public cloud</vt:lpstr>
      <vt:lpstr>Prior to cloud computing</vt:lpstr>
      <vt:lpstr>Cloud computing advantages</vt:lpstr>
      <vt:lpstr>Cloud computing disadvantages</vt:lpstr>
      <vt:lpstr>How do we keep information private?</vt:lpstr>
      <vt:lpstr>Web Monopolies &amp; Oligopolies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Science:  The Evolving Web</dc:title>
  <dc:creator>Paul</dc:creator>
  <cp:lastModifiedBy>Paul</cp:lastModifiedBy>
  <cp:revision>28</cp:revision>
  <dcterms:created xsi:type="dcterms:W3CDTF">2014-03-27T09:23:26Z</dcterms:created>
  <dcterms:modified xsi:type="dcterms:W3CDTF">2014-03-27T10:15:15Z</dcterms:modified>
</cp:coreProperties>
</file>