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5" autoAdjust="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7CAA-9D9E-4131-B872-E04E830F8ED0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1C23-A7D3-4578-A539-53DB8379DC9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7CAA-9D9E-4131-B872-E04E830F8ED0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1C23-A7D3-4578-A539-53DB8379D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7CAA-9D9E-4131-B872-E04E830F8ED0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1C23-A7D3-4578-A539-53DB8379D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7CAA-9D9E-4131-B872-E04E830F8ED0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1C23-A7D3-4578-A539-53DB8379D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7CAA-9D9E-4131-B872-E04E830F8ED0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1C23-A7D3-4578-A539-53DB8379DC9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7CAA-9D9E-4131-B872-E04E830F8ED0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1C23-A7D3-4578-A539-53DB8379D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7CAA-9D9E-4131-B872-E04E830F8ED0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1C23-A7D3-4578-A539-53DB8379DC9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7CAA-9D9E-4131-B872-E04E830F8ED0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1C23-A7D3-4578-A539-53DB8379D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7CAA-9D9E-4131-B872-E04E830F8ED0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1C23-A7D3-4578-A539-53DB8379D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7CAA-9D9E-4131-B872-E04E830F8ED0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1C23-A7D3-4578-A539-53DB8379DC9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57CAA-9D9E-4131-B872-E04E830F8ED0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81C23-A7D3-4578-A539-53DB8379DC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657CAA-9D9E-4131-B872-E04E830F8ED0}" type="datetimeFigureOut">
              <a:rPr lang="en-US" smtClean="0"/>
              <a:t>1/17/2014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8781C23-A7D3-4578-A539-53DB8379DC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WiMAX#Competing_technologi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Wired_Equivalent_Privacy#Encryption_detai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Wireless Networking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5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advantages to wireless networking?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has society changed?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91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disadvantages to wireless networking?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Are there health concerns?</a:t>
            </a:r>
          </a:p>
        </p:txBody>
      </p:sp>
    </p:spTree>
    <p:extLst>
      <p:ext uri="{BB962C8B-B14F-4D97-AF65-F5344CB8AC3E}">
        <p14:creationId xmlns:p14="http://schemas.microsoft.com/office/powerpoint/2010/main" val="907911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Wireless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Wireless network card</a:t>
            </a:r>
          </a:p>
          <a:p>
            <a:pPr lvl="1"/>
            <a:r>
              <a:rPr lang="en-US" dirty="0" smtClean="0"/>
              <a:t>Network card w/ an antenna</a:t>
            </a:r>
          </a:p>
          <a:p>
            <a:r>
              <a:rPr lang="en-US" dirty="0" smtClean="0"/>
              <a:t>Wireless router</a:t>
            </a:r>
            <a:r>
              <a:rPr lang="en-US" dirty="0"/>
              <a:t> </a:t>
            </a:r>
            <a:r>
              <a:rPr lang="en-US" dirty="0" smtClean="0"/>
              <a:t>or access point</a:t>
            </a:r>
          </a:p>
          <a:p>
            <a:pPr lvl="1"/>
            <a:r>
              <a:rPr lang="en-US" dirty="0" smtClean="0"/>
              <a:t>Access point may be physically wired to a router</a:t>
            </a:r>
          </a:p>
          <a:p>
            <a:r>
              <a:rPr lang="en-US" dirty="0" smtClean="0"/>
              <a:t>Signal</a:t>
            </a:r>
          </a:p>
          <a:p>
            <a:pPr lvl="1"/>
            <a:r>
              <a:rPr lang="en-US" dirty="0" smtClean="0"/>
              <a:t>Strong enough signal to communicate</a:t>
            </a:r>
          </a:p>
          <a:p>
            <a:pPr lvl="1"/>
            <a:r>
              <a:rPr lang="en-US" dirty="0" smtClean="0"/>
              <a:t>Stronger signals have less packet loss</a:t>
            </a:r>
          </a:p>
          <a:p>
            <a:pPr lvl="2"/>
            <a:r>
              <a:rPr lang="en-US" dirty="0" smtClean="0"/>
              <a:t>Why do weak signals result in slower internet?</a:t>
            </a:r>
          </a:p>
        </p:txBody>
      </p:sp>
    </p:spTree>
    <p:extLst>
      <p:ext uri="{BB962C8B-B14F-4D97-AF65-F5344CB8AC3E}">
        <p14:creationId xmlns:p14="http://schemas.microsoft.com/office/powerpoint/2010/main" val="461400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WiFi</a:t>
            </a:r>
            <a:endParaRPr lang="en-US" dirty="0"/>
          </a:p>
          <a:p>
            <a:pPr lvl="1"/>
            <a:r>
              <a:rPr lang="en-US" dirty="0" smtClean="0"/>
              <a:t>Trademarked name for marketing by Wireless Ethernet Compatibility Alliance (Wi-Fi Alliance)</a:t>
            </a:r>
          </a:p>
          <a:p>
            <a:pPr lvl="1"/>
            <a:r>
              <a:rPr lang="en-US" dirty="0"/>
              <a:t>IEEE 802.11b Direct </a:t>
            </a:r>
            <a:r>
              <a:rPr lang="en-US" dirty="0" smtClean="0"/>
              <a:t>Sequence</a:t>
            </a:r>
          </a:p>
          <a:p>
            <a:pPr marL="182880" lvl="1"/>
            <a:r>
              <a:rPr lang="en-US" dirty="0" smtClean="0"/>
              <a:t>WiMAX (</a:t>
            </a:r>
            <a:r>
              <a:rPr lang="en-US" dirty="0"/>
              <a:t>Worldwide Interoperability for Microwave </a:t>
            </a:r>
            <a:r>
              <a:rPr lang="en-US" dirty="0" smtClean="0"/>
              <a:t>Access)</a:t>
            </a:r>
          </a:p>
          <a:p>
            <a:pPr lvl="1"/>
            <a:r>
              <a:rPr lang="en-US" dirty="0" smtClean="0"/>
              <a:t>Wi-Fi standard designed for 30-40 Mbit/s wireless transfer</a:t>
            </a:r>
          </a:p>
          <a:p>
            <a:pPr lvl="1"/>
            <a:r>
              <a:rPr lang="en-US" dirty="0" smtClean="0"/>
              <a:t>WiMAX updated to 1 </a:t>
            </a:r>
            <a:r>
              <a:rPr lang="en-US" dirty="0" err="1" smtClean="0"/>
              <a:t>Gbit</a:t>
            </a:r>
            <a:r>
              <a:rPr lang="en-US" dirty="0" smtClean="0"/>
              <a:t>/s transfer</a:t>
            </a:r>
          </a:p>
          <a:p>
            <a:pPr lvl="1"/>
            <a:r>
              <a:rPr lang="en-US" dirty="0" smtClean="0"/>
              <a:t>Based on IEEE 802.16 (wireless broadband standards)</a:t>
            </a:r>
          </a:p>
          <a:p>
            <a:r>
              <a:rPr lang="en-US" dirty="0" smtClean="0"/>
              <a:t>3G (3</a:t>
            </a:r>
            <a:r>
              <a:rPr lang="en-US" baseline="30000" dirty="0" smtClean="0"/>
              <a:t>rd</a:t>
            </a:r>
            <a:r>
              <a:rPr lang="en-US" dirty="0" smtClean="0"/>
              <a:t> generation of mobile telecommunications tech)</a:t>
            </a:r>
          </a:p>
          <a:p>
            <a:pPr lvl="1"/>
            <a:r>
              <a:rPr lang="en-US" dirty="0" smtClean="0"/>
              <a:t>Mobile data transfer standard</a:t>
            </a:r>
          </a:p>
          <a:p>
            <a:r>
              <a:rPr lang="en-US" dirty="0" smtClean="0"/>
              <a:t>Future standards?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en.wikipedia.org/wiki/WiMAX#Competing_technologies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40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Encryption Types</a:t>
            </a:r>
          </a:p>
          <a:p>
            <a:pPr lvl="1"/>
            <a:r>
              <a:rPr lang="en-US" dirty="0" smtClean="0"/>
              <a:t>Wired Equivalent Privacy (WEP)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en.wikipedia.org/wiki/Wired_Equivalent_Privacy#Encryption_details</a:t>
            </a:r>
            <a:endParaRPr lang="en-US" dirty="0" smtClean="0"/>
          </a:p>
          <a:p>
            <a:pPr lvl="1"/>
            <a:r>
              <a:rPr lang="en-US" dirty="0" smtClean="0"/>
              <a:t>Wi-Fi Protected Access (WPA)</a:t>
            </a:r>
          </a:p>
          <a:p>
            <a:pPr lvl="2"/>
            <a:r>
              <a:rPr lang="en-US" dirty="0" smtClean="0"/>
              <a:t>Extra safeguards to prevent encryption attacks</a:t>
            </a:r>
          </a:p>
          <a:p>
            <a:pPr lvl="3"/>
            <a:r>
              <a:rPr lang="en-US" dirty="0" smtClean="0"/>
              <a:t>Hash function to mix the initialization vector (seed) and secret key</a:t>
            </a:r>
          </a:p>
          <a:p>
            <a:pPr lvl="3"/>
            <a:r>
              <a:rPr lang="en-US" dirty="0" smtClean="0"/>
              <a:t>Sequence counter to prevent replay attacks</a:t>
            </a:r>
          </a:p>
          <a:p>
            <a:r>
              <a:rPr lang="en-US" dirty="0" err="1" smtClean="0"/>
              <a:t>UserID</a:t>
            </a:r>
            <a:r>
              <a:rPr lang="en-US" dirty="0" smtClean="0"/>
              <a:t> and password</a:t>
            </a:r>
          </a:p>
          <a:p>
            <a:r>
              <a:rPr lang="en-US" dirty="0" smtClean="0"/>
              <a:t>MAC address filtering</a:t>
            </a:r>
          </a:p>
          <a:p>
            <a:pPr lvl="1"/>
            <a:r>
              <a:rPr lang="en-US" dirty="0" smtClean="0"/>
              <a:t>MAC address ~ Media Access Control address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902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Evaluate the advantages and disadvantages of each security method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824810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Security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Encryption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UserID</a:t>
                      </a:r>
                      <a:r>
                        <a:rPr lang="en-US" dirty="0" smtClean="0"/>
                        <a:t> &amp; password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MAC address filtering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3305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26</TotalTime>
  <Words>223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Wireless Networking</vt:lpstr>
      <vt:lpstr>What are the advantages to wireless networking?</vt:lpstr>
      <vt:lpstr>What are the disadvantages to wireless networking?</vt:lpstr>
      <vt:lpstr>Components of a Wireless Network</vt:lpstr>
      <vt:lpstr>Vocabulary</vt:lpstr>
      <vt:lpstr>Network Security</vt:lpstr>
      <vt:lpstr>Evaluate the advantages and disadvantages of each security 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Networking</dc:title>
  <dc:creator>Paul</dc:creator>
  <cp:lastModifiedBy>Paul</cp:lastModifiedBy>
  <cp:revision>15</cp:revision>
  <dcterms:created xsi:type="dcterms:W3CDTF">2014-01-17T11:55:55Z</dcterms:created>
  <dcterms:modified xsi:type="dcterms:W3CDTF">2014-01-17T12:22:14Z</dcterms:modified>
</cp:coreProperties>
</file>