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ECC2-3871-4DBD-8102-C64634454C2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040ECC2-3871-4DBD-8102-C64634454C28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8786A87-9C57-45D2-9572-E16A4B974F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insider.com/big-brands-90s-websites-look-terrible-2013-4?op=1" TargetMode="External"/><Relationship Id="rId2" Type="http://schemas.openxmlformats.org/officeDocument/2006/relationships/hyperlink" Target="http://nostalgiacafe.proboards.com/thread/133/1990s-internet-world-wide-we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OGg8A2zfWK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11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difference between the Internet and the World Wide Web?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 is the entire network of connected computers and routers used for sending data</a:t>
            </a:r>
          </a:p>
          <a:p>
            <a:pPr lvl="1"/>
            <a:r>
              <a:rPr lang="en-US" dirty="0" smtClean="0"/>
              <a:t>HTTP, HTTPS, FTP, streaming audio, video, e-mail, Skype, etc.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World Wide Web (WWW) is more specifically referring to the system for access webpages and websites (HTTP)</a:t>
            </a:r>
          </a:p>
          <a:p>
            <a:pPr lvl="1"/>
            <a:r>
              <a:rPr lang="en-US" dirty="0" smtClean="0"/>
              <a:t>HTTP, HTTPS – pretty much everything through your web browser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319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the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Early WWW (Web 1.0)</a:t>
            </a:r>
          </a:p>
          <a:p>
            <a:pPr lvl="1"/>
            <a:r>
              <a:rPr lang="en-US" dirty="0" smtClean="0"/>
              <a:t>Simple websites that distribute information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nostalgiacafe.proboards.com/thread/133/1990s-internet-world-wide-web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www.businessinsider.com/big-brands-90s-websites-look-terrible-2013-4?op=1</a:t>
            </a:r>
            <a:endParaRPr lang="en-US" dirty="0" smtClean="0"/>
          </a:p>
          <a:p>
            <a:r>
              <a:rPr lang="en-US" dirty="0" smtClean="0"/>
              <a:t>Web 2.0</a:t>
            </a:r>
          </a:p>
          <a:p>
            <a:pPr lvl="1"/>
            <a:r>
              <a:rPr lang="en-US" dirty="0" smtClean="0"/>
              <a:t>More interactive </a:t>
            </a:r>
            <a:r>
              <a:rPr lang="en-US" dirty="0" smtClean="0">
                <a:sym typeface="Wingdings" panose="05000000000000000000" pitchFamily="2" charset="2"/>
              </a:rPr>
              <a:t> user-produced content</a:t>
            </a:r>
            <a:endParaRPr lang="en-US" dirty="0"/>
          </a:p>
          <a:p>
            <a:pPr lvl="1"/>
            <a:r>
              <a:rPr lang="en-US" dirty="0"/>
              <a:t>M</a:t>
            </a:r>
            <a:r>
              <a:rPr lang="en-US" dirty="0" smtClean="0"/>
              <a:t>ore multimedia intensive (audio, video, etc.)</a:t>
            </a:r>
          </a:p>
          <a:p>
            <a:pPr lvl="1"/>
            <a:r>
              <a:rPr lang="en-US" dirty="0" smtClean="0"/>
              <a:t>Social, social, social! (blogs, wikis, social networks, etc.)</a:t>
            </a:r>
          </a:p>
          <a:p>
            <a:pPr lvl="2"/>
            <a:r>
              <a:rPr lang="en-US" dirty="0" smtClean="0"/>
              <a:t>Examples: Facebook, Tumblr, Wikipedia, Twitter</a:t>
            </a:r>
          </a:p>
          <a:p>
            <a:r>
              <a:rPr lang="en-US" dirty="0" smtClean="0"/>
              <a:t>Semantic Web (Web 3.0)</a:t>
            </a:r>
          </a:p>
          <a:p>
            <a:pPr lvl="1"/>
            <a:r>
              <a:rPr lang="en-US" dirty="0" smtClean="0"/>
              <a:t>All data on web is interconnected like a super-database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www.youtube.com/watch?v=OGg8A2zfWKg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1393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HTML</a:t>
            </a:r>
          </a:p>
          <a:p>
            <a:r>
              <a:rPr lang="en-US" dirty="0"/>
              <a:t>CSS</a:t>
            </a:r>
          </a:p>
          <a:p>
            <a:r>
              <a:rPr lang="en-US" dirty="0"/>
              <a:t>JavaScript</a:t>
            </a:r>
          </a:p>
          <a:p>
            <a:r>
              <a:rPr lang="en-US" dirty="0" smtClean="0"/>
              <a:t>HTTP</a:t>
            </a:r>
          </a:p>
          <a:p>
            <a:r>
              <a:rPr lang="en-US" dirty="0" smtClean="0"/>
              <a:t>HTTPS</a:t>
            </a:r>
          </a:p>
          <a:p>
            <a:r>
              <a:rPr lang="en-US" dirty="0" smtClean="0"/>
              <a:t>URI</a:t>
            </a:r>
            <a:endParaRPr lang="en-US" dirty="0"/>
          </a:p>
          <a:p>
            <a:r>
              <a:rPr lang="en-US" dirty="0" smtClean="0"/>
              <a:t>URL</a:t>
            </a:r>
          </a:p>
          <a:p>
            <a:r>
              <a:rPr lang="en-US" dirty="0" smtClean="0"/>
              <a:t>XML</a:t>
            </a:r>
          </a:p>
          <a:p>
            <a:r>
              <a:rPr lang="en-US" dirty="0" smtClean="0"/>
              <a:t>XSLT</a:t>
            </a:r>
          </a:p>
          <a:p>
            <a:r>
              <a:rPr lang="en-US" dirty="0" smtClean="0"/>
              <a:t>FTP</a:t>
            </a:r>
          </a:p>
          <a:p>
            <a:r>
              <a:rPr lang="en-US" dirty="0" smtClean="0"/>
              <a:t>IP</a:t>
            </a:r>
          </a:p>
          <a:p>
            <a:r>
              <a:rPr lang="en-US" dirty="0" smtClean="0"/>
              <a:t>TCP</a:t>
            </a:r>
          </a:p>
          <a:p>
            <a:r>
              <a:rPr lang="en-US" dirty="0" smtClean="0"/>
              <a:t>DNS</a:t>
            </a:r>
          </a:p>
          <a:p>
            <a:r>
              <a:rPr lang="en-US" dirty="0" smtClean="0"/>
              <a:t>CGI</a:t>
            </a:r>
          </a:p>
        </p:txBody>
      </p:sp>
    </p:spTree>
    <p:extLst>
      <p:ext uri="{BB962C8B-B14F-4D97-AF65-F5344CB8AC3E}">
        <p14:creationId xmlns:p14="http://schemas.microsoft.com/office/powerpoint/2010/main" val="1139680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&amp; Definitions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create a Google Presentation for yourself to use as a study guide/reference/cheat sheet</a:t>
            </a:r>
          </a:p>
          <a:p>
            <a:r>
              <a:rPr lang="en-US" dirty="0" smtClean="0"/>
              <a:t>Each slide should have: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full term and acronym as the title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Technical definition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Layman’s definition/description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Describe what it is most useful for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Image or example or screenshot of code that helps explain what the term is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Share the Google Presentation with Mr. </a:t>
            </a:r>
            <a:r>
              <a:rPr lang="en-US" smtClean="0"/>
              <a:t>Bui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5779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different components of a web page?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Meta-tags</a:t>
            </a:r>
          </a:p>
          <a:p>
            <a:r>
              <a:rPr lang="en-US" dirty="0" smtClean="0"/>
              <a:t>Title</a:t>
            </a:r>
          </a:p>
          <a:p>
            <a:r>
              <a:rPr lang="en-US" dirty="0" smtClean="0"/>
              <a:t>Navigation</a:t>
            </a:r>
          </a:p>
          <a:p>
            <a:r>
              <a:rPr lang="en-US" dirty="0" smtClean="0"/>
              <a:t>Content</a:t>
            </a:r>
          </a:p>
          <a:p>
            <a:r>
              <a:rPr lang="en-US" dirty="0" smtClean="0"/>
              <a:t>…others?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812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different types of web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pages</a:t>
            </a:r>
          </a:p>
          <a:p>
            <a:r>
              <a:rPr lang="en-US" dirty="0" smtClean="0"/>
              <a:t>Blogs</a:t>
            </a:r>
          </a:p>
          <a:p>
            <a:r>
              <a:rPr lang="en-US" dirty="0" smtClean="0"/>
              <a:t>Search engines</a:t>
            </a:r>
          </a:p>
          <a:p>
            <a:r>
              <a:rPr lang="en-US" dirty="0" smtClean="0"/>
              <a:t>Forums</a:t>
            </a:r>
          </a:p>
          <a:p>
            <a:r>
              <a:rPr lang="en-US" dirty="0" smtClean="0"/>
              <a:t>…others?</a:t>
            </a:r>
          </a:p>
          <a:p>
            <a:endParaRPr lang="en-US" dirty="0"/>
          </a:p>
          <a:p>
            <a:r>
              <a:rPr lang="en-US" dirty="0" smtClean="0"/>
              <a:t>What are the different structures of each of the above?</a:t>
            </a:r>
          </a:p>
          <a:p>
            <a:endParaRPr lang="en-US" dirty="0" smtClean="0"/>
          </a:p>
          <a:p>
            <a:r>
              <a:rPr lang="en-US" dirty="0" smtClean="0"/>
              <a:t>Which are static and which are dynamic pages?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272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vs. Dynamic Web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Static</a:t>
            </a:r>
          </a:p>
          <a:p>
            <a:pPr lvl="1"/>
            <a:r>
              <a:rPr lang="en-US" dirty="0" smtClean="0"/>
              <a:t>Page does not change with user interaction</a:t>
            </a:r>
          </a:p>
          <a:p>
            <a:pPr lvl="1"/>
            <a:r>
              <a:rPr lang="en-US" dirty="0" smtClean="0"/>
              <a:t>HTML</a:t>
            </a:r>
          </a:p>
          <a:p>
            <a:r>
              <a:rPr lang="en-US" dirty="0" smtClean="0"/>
              <a:t>Dynamic</a:t>
            </a:r>
          </a:p>
          <a:p>
            <a:pPr lvl="1"/>
            <a:r>
              <a:rPr lang="en-US" dirty="0"/>
              <a:t>Page </a:t>
            </a:r>
            <a:r>
              <a:rPr lang="en-US" dirty="0" smtClean="0"/>
              <a:t>changes </a:t>
            </a:r>
            <a:r>
              <a:rPr lang="en-US" dirty="0"/>
              <a:t>with user interaction</a:t>
            </a:r>
          </a:p>
          <a:p>
            <a:pPr lvl="1"/>
            <a:r>
              <a:rPr lang="en-US" dirty="0" smtClean="0"/>
              <a:t>Technologies</a:t>
            </a:r>
          </a:p>
          <a:p>
            <a:pPr lvl="2"/>
            <a:r>
              <a:rPr lang="en-US" dirty="0" smtClean="0"/>
              <a:t>HTML w/ </a:t>
            </a:r>
            <a:r>
              <a:rPr lang="en-US" dirty="0" err="1" smtClean="0"/>
              <a:t>Javascript</a:t>
            </a:r>
            <a:endParaRPr lang="en-US" dirty="0" smtClean="0"/>
          </a:p>
          <a:p>
            <a:pPr lvl="2"/>
            <a:r>
              <a:rPr lang="en-US" dirty="0"/>
              <a:t>PHP (PHP: Hypertext </a:t>
            </a:r>
            <a:r>
              <a:rPr lang="en-US" dirty="0" smtClean="0"/>
              <a:t>Preprocessor)</a:t>
            </a:r>
          </a:p>
          <a:p>
            <a:pPr lvl="2"/>
            <a:r>
              <a:rPr lang="en-US" dirty="0" smtClean="0"/>
              <a:t>ASP.NET (Active Server Pages)</a:t>
            </a:r>
          </a:p>
          <a:p>
            <a:pPr lvl="2"/>
            <a:r>
              <a:rPr lang="en-US" dirty="0" smtClean="0"/>
              <a:t>Java Servlets</a:t>
            </a:r>
          </a:p>
          <a:p>
            <a:pPr lvl="2"/>
            <a:r>
              <a:rPr lang="en-US" dirty="0" smtClean="0"/>
              <a:t>Flash</a:t>
            </a:r>
          </a:p>
          <a:p>
            <a:pPr lvl="2"/>
            <a:endParaRPr lang="en-US" dirty="0"/>
          </a:p>
          <a:p>
            <a:r>
              <a:rPr lang="en-US" dirty="0" smtClean="0"/>
              <a:t>Which of the above are client-side and which are server-side?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175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Client-side vs. Server-side Scripting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code can be made to run on the client, the server, or both!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Client-side</a:t>
            </a:r>
          </a:p>
          <a:p>
            <a:pPr lvl="1"/>
            <a:r>
              <a:rPr lang="en-US" dirty="0" smtClean="0"/>
              <a:t>Advantages?</a:t>
            </a:r>
          </a:p>
          <a:p>
            <a:pPr lvl="1"/>
            <a:r>
              <a:rPr lang="en-US" dirty="0" smtClean="0"/>
              <a:t>Disadvantages?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Server-side</a:t>
            </a:r>
          </a:p>
          <a:p>
            <a:pPr lvl="1"/>
            <a:r>
              <a:rPr lang="en-US" dirty="0" smtClean="0"/>
              <a:t>Advantages?</a:t>
            </a:r>
          </a:p>
          <a:p>
            <a:pPr lvl="1"/>
            <a:r>
              <a:rPr lang="en-US" dirty="0" smtClean="0"/>
              <a:t>Disadvantages?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926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63</TotalTime>
  <Words>376</Words>
  <Application>Microsoft Office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Web Science</vt:lpstr>
      <vt:lpstr>What is the difference between the Internet and the World Wide Web?</vt:lpstr>
      <vt:lpstr>Evolution of the Web</vt:lpstr>
      <vt:lpstr>Terms</vt:lpstr>
      <vt:lpstr>Terms &amp; Definitions Assignment</vt:lpstr>
      <vt:lpstr>What are the different components of a web page?</vt:lpstr>
      <vt:lpstr>Describe different types of web pages</vt:lpstr>
      <vt:lpstr>Static vs. Dynamic Web Pages</vt:lpstr>
      <vt:lpstr>Client-side vs. Server-side Scripting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Science</dc:title>
  <dc:creator>Paul</dc:creator>
  <cp:lastModifiedBy>Paul</cp:lastModifiedBy>
  <cp:revision>37</cp:revision>
  <dcterms:created xsi:type="dcterms:W3CDTF">2014-01-29T13:19:49Z</dcterms:created>
  <dcterms:modified xsi:type="dcterms:W3CDTF">2014-02-04T12:11:44Z</dcterms:modified>
</cp:coreProperties>
</file>