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60" r:id="rId7"/>
    <p:sldId id="259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CE35B3-AFB1-4D48-9350-3783C088CFE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1E9EDF9-1CB8-4AAE-97FB-46490C94A9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Systems in organizations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Planning and system installation</a:t>
            </a:r>
          </a:p>
          <a:p>
            <a:r>
              <a:rPr lang="en-US" dirty="0"/>
              <a:t>User focus</a:t>
            </a:r>
          </a:p>
          <a:p>
            <a:r>
              <a:rPr lang="en-US" dirty="0"/>
              <a:t>System backup</a:t>
            </a:r>
          </a:p>
          <a:p>
            <a:r>
              <a:rPr lang="en-US" dirty="0"/>
              <a:t>Software deployment</a:t>
            </a:r>
          </a:p>
        </p:txBody>
      </p:sp>
    </p:spTree>
    <p:extLst>
      <p:ext uri="{BB962C8B-B14F-4D97-AF65-F5344CB8AC3E}">
        <p14:creationId xmlns:p14="http://schemas.microsoft.com/office/powerpoint/2010/main" val="93066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and when should testing be done?</a:t>
            </a:r>
          </a:p>
        </p:txBody>
      </p:sp>
    </p:spTree>
    <p:extLst>
      <p:ext uri="{BB962C8B-B14F-4D97-AF65-F5344CB8AC3E}">
        <p14:creationId xmlns:p14="http://schemas.microsoft.com/office/powerpoint/2010/main" val="130541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and when should testing be done?</a:t>
            </a:r>
          </a:p>
          <a:p>
            <a:endParaRPr lang="en-US" dirty="0"/>
          </a:p>
          <a:p>
            <a:r>
              <a:rPr lang="en-US" dirty="0"/>
              <a:t>EVERYWHERE</a:t>
            </a:r>
          </a:p>
          <a:p>
            <a:endParaRPr lang="en-US" dirty="0"/>
          </a:p>
          <a:p>
            <a:r>
              <a:rPr lang="en-US" dirty="0"/>
              <a:t>Every stage of implementation</a:t>
            </a:r>
          </a:p>
          <a:p>
            <a:r>
              <a:rPr lang="en-US" dirty="0"/>
              <a:t>User acceptance testing</a:t>
            </a:r>
          </a:p>
          <a:p>
            <a:r>
              <a:rPr lang="en-US" dirty="0"/>
              <a:t>Debug testing</a:t>
            </a:r>
          </a:p>
          <a:p>
            <a:r>
              <a:rPr lang="en-US"/>
              <a:t>Beta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75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it important?</a:t>
            </a:r>
          </a:p>
          <a:p>
            <a:endParaRPr lang="en-US" dirty="0"/>
          </a:p>
          <a:p>
            <a:r>
              <a:rPr lang="en-US" dirty="0"/>
              <a:t>Examples of user documentation:</a:t>
            </a:r>
          </a:p>
          <a:p>
            <a:pPr lvl="1"/>
            <a:r>
              <a:rPr lang="en-US" dirty="0"/>
              <a:t>Help files</a:t>
            </a:r>
          </a:p>
          <a:p>
            <a:pPr lvl="1"/>
            <a:r>
              <a:rPr lang="en-US" dirty="0"/>
              <a:t>Online support</a:t>
            </a:r>
          </a:p>
          <a:p>
            <a:pPr lvl="1"/>
            <a:r>
              <a:rPr lang="en-US" dirty="0"/>
              <a:t>Printed manuals</a:t>
            </a:r>
          </a:p>
          <a:p>
            <a:pPr lvl="1"/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387615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different methods of delivering training?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different methods of delivering training?</a:t>
            </a:r>
          </a:p>
          <a:p>
            <a:endParaRPr lang="en-US" dirty="0"/>
          </a:p>
          <a:p>
            <a:r>
              <a:rPr lang="en-US" dirty="0"/>
              <a:t>Formal classes</a:t>
            </a:r>
          </a:p>
          <a:p>
            <a:endParaRPr lang="en-US" dirty="0"/>
          </a:p>
          <a:p>
            <a:r>
              <a:rPr lang="en-US" dirty="0"/>
              <a:t>Self-instruction</a:t>
            </a:r>
          </a:p>
          <a:p>
            <a:endParaRPr lang="en-US" dirty="0"/>
          </a:p>
          <a:p>
            <a:r>
              <a:rPr lang="en-US" dirty="0"/>
              <a:t>Remote/online training</a:t>
            </a:r>
          </a:p>
          <a:p>
            <a:endParaRPr lang="en-US" dirty="0"/>
          </a:p>
          <a:p>
            <a:r>
              <a:rPr lang="en-US" dirty="0"/>
              <a:t>What are the advantages and disadvantages of 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7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causes of data loss?</a:t>
            </a:r>
          </a:p>
        </p:txBody>
      </p:sp>
    </p:spTree>
    <p:extLst>
      <p:ext uri="{BB962C8B-B14F-4D97-AF65-F5344CB8AC3E}">
        <p14:creationId xmlns:p14="http://schemas.microsoft.com/office/powerpoint/2010/main" val="2992585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causes of data loss?</a:t>
            </a:r>
          </a:p>
          <a:p>
            <a:endParaRPr lang="en-US" dirty="0"/>
          </a:p>
          <a:p>
            <a:r>
              <a:rPr lang="en-US" dirty="0"/>
              <a:t>Malicious activities (e.g. hacking or disgruntled employee)</a:t>
            </a:r>
          </a:p>
          <a:p>
            <a:r>
              <a:rPr lang="en-US" dirty="0"/>
              <a:t>Natural disasters (e.g. fire)</a:t>
            </a:r>
          </a:p>
          <a:p>
            <a:r>
              <a:rPr lang="en-US" dirty="0"/>
              <a:t>Hardware failure</a:t>
            </a:r>
          </a:p>
        </p:txBody>
      </p:sp>
    </p:spTree>
    <p:extLst>
      <p:ext uri="{BB962C8B-B14F-4D97-AF65-F5344CB8AC3E}">
        <p14:creationId xmlns:p14="http://schemas.microsoft.com/office/powerpoint/2010/main" val="3610146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of data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scenario, what are the consequences of data loss</a:t>
            </a:r>
          </a:p>
          <a:p>
            <a:endParaRPr lang="en-US" dirty="0"/>
          </a:p>
          <a:p>
            <a:r>
              <a:rPr lang="en-US" dirty="0"/>
              <a:t>Scenario 1: Your medical record was lost at the hospital</a:t>
            </a:r>
          </a:p>
          <a:p>
            <a:endParaRPr lang="en-US" dirty="0"/>
          </a:p>
          <a:p>
            <a:r>
              <a:rPr lang="en-US" dirty="0"/>
              <a:t>Scenario 2: Your transcript was lost by your college</a:t>
            </a:r>
          </a:p>
          <a:p>
            <a:endParaRPr lang="en-US" dirty="0"/>
          </a:p>
          <a:p>
            <a:r>
              <a:rPr lang="en-US" dirty="0"/>
              <a:t>Scenario 3: Your dinner reservation was lost</a:t>
            </a:r>
          </a:p>
        </p:txBody>
      </p:sp>
    </p:spTree>
    <p:extLst>
      <p:ext uri="{BB962C8B-B14F-4D97-AF65-F5344CB8AC3E}">
        <p14:creationId xmlns:p14="http://schemas.microsoft.com/office/powerpoint/2010/main" val="3598248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some methods of preventing data loss?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4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some methods of preventing data loss?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Failover system</a:t>
            </a:r>
          </a:p>
          <a:p>
            <a:r>
              <a:rPr lang="en-US" dirty="0"/>
              <a:t>Redundancy </a:t>
            </a:r>
          </a:p>
          <a:p>
            <a:r>
              <a:rPr lang="en-US" dirty="0"/>
              <a:t>Removable media (CDs, flash drives, external drives)</a:t>
            </a:r>
          </a:p>
          <a:p>
            <a:r>
              <a:rPr lang="en-US" dirty="0"/>
              <a:t>Offsite/online storage (e.g. Dropbox)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4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context for which a new system is planned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reasons would you need to justify a new system?</a:t>
            </a:r>
          </a:p>
        </p:txBody>
      </p:sp>
    </p:spTree>
    <p:extLst>
      <p:ext uri="{BB962C8B-B14F-4D97-AF65-F5344CB8AC3E}">
        <p14:creationId xmlns:p14="http://schemas.microsoft.com/office/powerpoint/2010/main" val="1902821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different methods of releasing updates and patches?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download</a:t>
            </a:r>
          </a:p>
          <a:p>
            <a:pPr lvl="1"/>
            <a:r>
              <a:rPr lang="en-US" dirty="0"/>
              <a:t>At any time (critical)</a:t>
            </a:r>
          </a:p>
          <a:p>
            <a:pPr lvl="1"/>
            <a:r>
              <a:rPr lang="en-US" dirty="0"/>
              <a:t>Periodic (weekly, quarterly, etc.)</a:t>
            </a:r>
          </a:p>
          <a:p>
            <a:r>
              <a:rPr lang="en-US" dirty="0"/>
              <a:t>Automatic updates</a:t>
            </a:r>
          </a:p>
        </p:txBody>
      </p:sp>
    </p:spTree>
    <p:extLst>
      <p:ext uri="{BB962C8B-B14F-4D97-AF65-F5344CB8AC3E}">
        <p14:creationId xmlns:p14="http://schemas.microsoft.com/office/powerpoint/2010/main" val="128108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context for which a new system is planned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reasons would you need to justify a new system?</a:t>
            </a:r>
          </a:p>
          <a:p>
            <a:endParaRPr lang="en-US" dirty="0"/>
          </a:p>
          <a:p>
            <a:r>
              <a:rPr lang="en-US" dirty="0"/>
              <a:t>New advances in hardware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Increased speed</a:t>
            </a:r>
          </a:p>
          <a:p>
            <a:r>
              <a:rPr lang="en-US" dirty="0"/>
              <a:t>New advances in software</a:t>
            </a:r>
          </a:p>
          <a:p>
            <a:r>
              <a:rPr lang="en-US" dirty="0"/>
              <a:t>More efficiency</a:t>
            </a:r>
          </a:p>
          <a:p>
            <a:r>
              <a:rPr lang="en-US" dirty="0"/>
              <a:t>Better usability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5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the need for change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factors would you need to manage when you change a system?</a:t>
            </a:r>
          </a:p>
          <a:p>
            <a:pPr lvl="1"/>
            <a:r>
              <a:rPr lang="en-US" dirty="0"/>
              <a:t>Hint: Think of everybody and everything that would relate to the change</a:t>
            </a:r>
          </a:p>
        </p:txBody>
      </p:sp>
    </p:spTree>
    <p:extLst>
      <p:ext uri="{BB962C8B-B14F-4D97-AF65-F5344CB8AC3E}">
        <p14:creationId xmlns:p14="http://schemas.microsoft.com/office/powerpoint/2010/main" val="340494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the need for change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factors would you need to manage when you change a system?</a:t>
            </a:r>
          </a:p>
          <a:p>
            <a:pPr lvl="1"/>
            <a:r>
              <a:rPr lang="en-US" dirty="0"/>
              <a:t>Hint: Think of everybody and everything that would relate to the change</a:t>
            </a:r>
          </a:p>
          <a:p>
            <a:endParaRPr lang="en-US" dirty="0"/>
          </a:p>
          <a:p>
            <a:r>
              <a:rPr lang="en-US" dirty="0"/>
              <a:t>Cost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Implementation</a:t>
            </a:r>
          </a:p>
          <a:p>
            <a:r>
              <a:rPr lang="en-US" dirty="0"/>
              <a:t>Installation</a:t>
            </a:r>
          </a:p>
          <a:p>
            <a:r>
              <a:rPr lang="en-US" dirty="0"/>
              <a:t>Training for system administrators and users</a:t>
            </a:r>
          </a:p>
          <a:p>
            <a:r>
              <a:rPr lang="en-US" dirty="0"/>
              <a:t>Compatibility with other systems!</a:t>
            </a:r>
          </a:p>
          <a:p>
            <a:r>
              <a:rPr lang="en-US" dirty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48740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Installation/Conversion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running</a:t>
            </a:r>
          </a:p>
          <a:p>
            <a:endParaRPr lang="en-US" dirty="0"/>
          </a:p>
          <a:p>
            <a:r>
              <a:rPr lang="en-US" dirty="0"/>
              <a:t>Pilot running</a:t>
            </a:r>
          </a:p>
          <a:p>
            <a:endParaRPr lang="en-US" dirty="0"/>
          </a:p>
          <a:p>
            <a:r>
              <a:rPr lang="en-US" dirty="0"/>
              <a:t>Direct changeover</a:t>
            </a:r>
          </a:p>
          <a:p>
            <a:endParaRPr lang="en-US" dirty="0"/>
          </a:p>
          <a:p>
            <a:r>
              <a:rPr lang="en-US" dirty="0"/>
              <a:t>Phased conversion</a:t>
            </a:r>
          </a:p>
          <a:p>
            <a:endParaRPr lang="en-US" dirty="0"/>
          </a:p>
          <a:p>
            <a:r>
              <a:rPr lang="en-US" dirty="0"/>
              <a:t>What are the advantages of each of the above?</a:t>
            </a:r>
          </a:p>
        </p:txBody>
      </p:sp>
    </p:spTree>
    <p:extLst>
      <p:ext uri="{BB962C8B-B14F-4D97-AF65-F5344CB8AC3E}">
        <p14:creationId xmlns:p14="http://schemas.microsoft.com/office/powerpoint/2010/main" val="287217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Remote Software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Software-as-a-Service (SaaS)</a:t>
            </a:r>
          </a:p>
          <a:p>
            <a:r>
              <a:rPr lang="en-US" dirty="0"/>
              <a:t>Client hardware interacts with software remotely (through a network)</a:t>
            </a:r>
          </a:p>
          <a:p>
            <a:r>
              <a:rPr lang="en-US" dirty="0"/>
              <a:t>The software is actually hosted (stored) on a server</a:t>
            </a:r>
          </a:p>
          <a:p>
            <a:r>
              <a:rPr lang="en-US" dirty="0"/>
              <a:t>What are the benefits?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the drawbacks?</a:t>
            </a:r>
          </a:p>
        </p:txBody>
      </p:sp>
    </p:spTree>
    <p:extLst>
      <p:ext uri="{BB962C8B-B14F-4D97-AF65-F5344CB8AC3E}">
        <p14:creationId xmlns:p14="http://schemas.microsoft.com/office/powerpoint/2010/main" val="380023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Migration /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possible problems when data is migrated/transferred to a new system?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1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Migration /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possible problems when data is migrated/transferred to a new system?</a:t>
            </a:r>
          </a:p>
          <a:p>
            <a:endParaRPr lang="en-US" dirty="0"/>
          </a:p>
          <a:p>
            <a:r>
              <a:rPr lang="en-US" dirty="0"/>
              <a:t>Incompatible file formats (doc vs. </a:t>
            </a:r>
            <a:r>
              <a:rPr lang="en-US" dirty="0" err="1"/>
              <a:t>docx</a:t>
            </a:r>
            <a:r>
              <a:rPr lang="en-US" dirty="0"/>
              <a:t>)</a:t>
            </a:r>
          </a:p>
          <a:p>
            <a:r>
              <a:rPr lang="en-US" dirty="0"/>
              <a:t>Incompatible data structures (database vs. </a:t>
            </a:r>
            <a:r>
              <a:rPr lang="en-US" dirty="0" err="1"/>
              <a:t>textfiles</a:t>
            </a:r>
            <a:r>
              <a:rPr lang="en-US" dirty="0"/>
              <a:t>)</a:t>
            </a:r>
          </a:p>
          <a:p>
            <a:r>
              <a:rPr lang="en-US" dirty="0"/>
              <a:t>Validation rules</a:t>
            </a:r>
          </a:p>
          <a:p>
            <a:r>
              <a:rPr lang="en-US" dirty="0"/>
              <a:t>Different date formats (YY/MM/DD vs. DD/MM/YY)</a:t>
            </a:r>
          </a:p>
          <a:p>
            <a:r>
              <a:rPr lang="en-US" dirty="0"/>
              <a:t>Different currencies</a:t>
            </a:r>
          </a:p>
          <a:p>
            <a:r>
              <a:rPr lang="en-US" dirty="0"/>
              <a:t>Different character sets (ASCII vs. </a:t>
            </a:r>
            <a:r>
              <a:rPr lang="en-US" dirty="0" err="1"/>
              <a:t>UniCode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515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</TotalTime>
  <Words>518</Words>
  <Application>Microsoft Office PowerPoint</Application>
  <PresentationFormat>Widescreen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Wingdings</vt:lpstr>
      <vt:lpstr>Clarity</vt:lpstr>
      <vt:lpstr>Systems in organizations</vt:lpstr>
      <vt:lpstr>Identify the context for which a new system is planned</vt:lpstr>
      <vt:lpstr>Identify the context for which a new system is planned</vt:lpstr>
      <vt:lpstr>Describe the need for change management</vt:lpstr>
      <vt:lpstr>Describe the need for change management</vt:lpstr>
      <vt:lpstr>Methods of Installation/Conversion</vt:lpstr>
      <vt:lpstr>Remote Software Implementation</vt:lpstr>
      <vt:lpstr>Data Migration / Transfer</vt:lpstr>
      <vt:lpstr>Data Migration / Transfer</vt:lpstr>
      <vt:lpstr>Testing</vt:lpstr>
      <vt:lpstr>Testing</vt:lpstr>
      <vt:lpstr>User Documentation</vt:lpstr>
      <vt:lpstr>User Training</vt:lpstr>
      <vt:lpstr>User Training</vt:lpstr>
      <vt:lpstr>Data Loss</vt:lpstr>
      <vt:lpstr>Data Loss</vt:lpstr>
      <vt:lpstr>Consequences of data loss</vt:lpstr>
      <vt:lpstr>What are some methods of preventing data loss?</vt:lpstr>
      <vt:lpstr>What are some methods of preventing data loss?</vt:lpstr>
      <vt:lpstr>What are different methods of releasing updates and patches?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in organizations</dc:title>
  <dc:creator>Paul</dc:creator>
  <cp:lastModifiedBy>WLCS</cp:lastModifiedBy>
  <cp:revision>45</cp:revision>
  <dcterms:created xsi:type="dcterms:W3CDTF">2014-04-07T11:22:59Z</dcterms:created>
  <dcterms:modified xsi:type="dcterms:W3CDTF">2017-02-24T15:24:44Z</dcterms:modified>
</cp:coreProperties>
</file>