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1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Alex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Alex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Alexandre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Zach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Kevin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Michael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Alexandre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Alex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Michael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Matt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Alexandre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Matt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Zach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Kevin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Zach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563759" x="457200"/>
            <a:ext cy="30096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457200">
              <a:buSzPct val="100000"/>
              <a:defRPr sz="72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3716392" x="457200"/>
            <a:ext cy="1232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/>
        </p:txBody>
      </p:sp>
      <p:cxnSp>
        <p:nvCxnSpPr>
          <p:cNvPr id="11" name="Shape 11"/>
          <p:cNvCxnSpPr/>
          <p:nvPr/>
        </p:nvCxnSpPr>
        <p:spPr>
          <a:xfrm>
            <a:off y="411479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y="3633382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cxnSp>
        <p:nvCxnSpPr>
          <p:cNvPr id="16" name="Shape 16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cxnSp>
        <p:nvCxnSpPr>
          <p:cNvPr id="21" name="Shape 21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cxnSp>
        <p:nvCxnSpPr>
          <p:cNvPr id="27" name="Shape 27"/>
          <p:cNvCxnSpPr/>
          <p:nvPr/>
        </p:nvCxnSpPr>
        <p:spPr>
          <a:xfrm>
            <a:off y="431776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29" name="Shape 29"/>
          <p:cNvCxnSpPr/>
          <p:nvPr/>
        </p:nvCxnSpPr>
        <p:spPr>
          <a:xfrm>
            <a:off y="11313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1pPr>
            <a:lvl2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2pPr>
            <a:lvl3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3pPr>
            <a:lvl4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4pPr>
            <a:lvl5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5pPr>
            <a:lvl6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6pPr>
            <a:lvl7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7pPr>
            <a:lvl8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8pPr>
            <a:lvl9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id="7" name="Shape 7"/>
          <p:cNvCxnSpPr/>
          <p:nvPr/>
        </p:nvCxnSpPr>
        <p:spPr>
          <a:xfrm>
            <a:off y="502325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ctrTitle"/>
          </p:nvPr>
        </p:nvSpPr>
        <p:spPr>
          <a:xfrm>
            <a:off y="563759" x="457200"/>
            <a:ext cy="30096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Company Website</a:t>
            </a:r>
          </a:p>
          <a:p>
            <a:pPr>
              <a:buNone/>
            </a:pPr>
            <a:r>
              <a:rPr lang="en"/>
              <a:t>-DOS Attacks</a:t>
            </a:r>
          </a:p>
        </p:txBody>
      </p:sp>
      <p:sp>
        <p:nvSpPr>
          <p:cNvPr id="32" name="Shape 32"/>
          <p:cNvSpPr txBox="1"/>
          <p:nvPr>
            <p:ph idx="1" type="subTitle"/>
          </p:nvPr>
        </p:nvSpPr>
        <p:spPr>
          <a:xfrm>
            <a:off y="3573342" x="457200"/>
            <a:ext cy="1232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3600" lang="en"/>
              <a:t>By: Alex, Alexandre, Kevin, Matt N., Michael, and Zach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SYN Flood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1200150" x="457200"/>
            <a:ext cy="3725699" cx="4956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Client and server try to establish TCP (synchronize, acknowledge, acknowledge)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Client doesn’t respond - makes the server wait for response -&gt; increases response time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Many computers doing this at once creates a flood of hanging requests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Prevention:</a:t>
            </a:r>
          </a:p>
          <a:p>
            <a:pPr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Make the server not wait for more than 20 ms for an acknowledgement</a:t>
            </a:r>
          </a:p>
        </p:txBody>
      </p:sp>
      <p:pic>
        <p:nvPicPr>
          <p:cNvPr id="92" name="Shape 9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68537" x="5895923"/>
            <a:ext cy="3588925" cx="2858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Banana Attack		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An attacker redirects all outgoing packets back to the sender which limits outside access and inundates them with packets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Prevention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Monitor source address to make sure it’s different from your own</a:t>
            </a:r>
          </a:p>
          <a:p>
            <a:pPr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If detected, block packets from your own IP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Slow Read Attack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Attacks server so that valid applications requests are read and processed by the server slowly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Achieved by decreasing server’s TCP Receive Window Size and by emptying client’s TCP receive buffer slowly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Prevention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Do not accept packets that advertise a small Window size</a:t>
            </a:r>
          </a:p>
          <a:p>
            <a:pPr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Limit the absolute connect time to a reasonable value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Ping Flood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Attacker overwhelms victim with ping packets as fast as possible without waiting for replies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Prevention</a:t>
            </a:r>
          </a:p>
          <a:p>
            <a:pPr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Restrict the number of pings from a computer and/or prevent pings from outside the network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Ping of Death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1192900" x="284550"/>
            <a:ext cy="3725699" cx="8574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Most computers cannot handle ping packets bigger than 65,536 bytes or 64 KB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Because this now violates the Internet Protocol, attackers fragment the ping so that when it reassembles it causes a buffer overflow and crashes the computer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Prevention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Limit ping packet size and </a:t>
            </a:r>
          </a:p>
          <a:p>
            <a:pPr rtl="0" lvl="0" indent="457200" marL="457200">
              <a:buNone/>
            </a:pPr>
            <a:r>
              <a:rPr sz="2400" lang="en"/>
              <a:t>monitor ping traffic</a:t>
            </a:r>
          </a:p>
        </p:txBody>
      </p:sp>
      <p:pic>
        <p:nvPicPr>
          <p:cNvPr id="117" name="Shape 11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320025" x="5079375"/>
            <a:ext cy="1325474" cx="333577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Peer-to-Peer Attack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1200150" x="457200"/>
            <a:ext cy="3725699" cx="51716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Attacker acts as “puppet master,” instructing clients of large peer-to-peer file sharing hubs to disconnect from their peer-to-peer network and connect to the victim’s website instead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As a result, several thousand computers may aggressively try to connect to a target website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Prevention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Only allow client-server connections and not P2P connections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In peer-to-peer protocol, limit connection to port 80 while on the peer-to-peer network, which handles HTTP requests</a:t>
            </a:r>
          </a:p>
        </p:txBody>
      </p:sp>
      <p:pic>
        <p:nvPicPr>
          <p:cNvPr id="124" name="Shape 12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154950" x="5628900"/>
            <a:ext cy="1213599" cx="336307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R-U-Dead-Yet? (RUDY)  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An attack that continuously injects data into an application POST field which forces the application to wait for the never-ending POSTs to end in order to perform processing 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Prevention</a:t>
            </a:r>
          </a:p>
          <a:p>
            <a:pPr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Limit individual IPs to a max amount of POSTs per minute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General Description</a:t>
            </a: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Deny service to client by manipulating packets and the way packets travel to either prevent the server or the client from connecting to each other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Stack-Based Buffer Overflow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200150" x="457200"/>
            <a:ext cy="3725699" cx="5823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Program writes to a memory address on the program’s call stack outside of the intended data structure, which is usually a fixed length buffer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Results in corruption of data on adjacent stack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Prevention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Detect that an attack has occurred and prevent program redirection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Prevent execution of malicious code in stack without directly detecting that a stack buffer overflow has occurred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Randomize memory space of a program</a:t>
            </a:r>
          </a:p>
          <a:p>
            <a:r>
              <a:t/>
            </a:r>
          </a:p>
        </p:txBody>
      </p:sp>
      <p:pic>
        <p:nvPicPr>
          <p:cNvPr id="45" name="Shape 4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514950" x="6133700"/>
            <a:ext cy="1743075" cx="286702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Application-level Floods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Buffer overflow to use up victim’s resources, i.e. disk space, bandwidth, and memory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Prevention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Detect that an attack has occurred and prevent malicious code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Prevent execution of malicious code in stack without detecting attack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Randomize memory space such that it is difficult to find the executable code for current program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Smurf Attack 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1200150" x="457200"/>
            <a:ext cy="3725699" cx="6142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Lots of ICMP packets with victim’s spoofed source IP are broadcast to a computer network 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Devices being attacked will reply to the source IP address which floods the target’s computer with traffic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Prevention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Turn off the forwarding of directed broadcast on all router ports  </a:t>
            </a:r>
          </a:p>
          <a:p>
            <a:r>
              <a:t/>
            </a:r>
          </a:p>
        </p:txBody>
      </p:sp>
      <p:pic>
        <p:nvPicPr>
          <p:cNvPr id="58" name="Shape 5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00150" x="6599700"/>
            <a:ext cy="1990725" cx="2351250"/>
          </a:xfrm>
          <a:prstGeom prst="rect">
            <a:avLst/>
          </a:prstGeom>
        </p:spPr>
      </p:pic>
      <p:pic>
        <p:nvPicPr>
          <p:cNvPr id="59" name="Shape 59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3190875" x="6599700"/>
            <a:ext cy="1771650" cx="200142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Nuke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Modifies pings to send corrupt, malicious data, attacks computer by disguising itself as a ping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WinNuke -&gt; Blue Screen of Death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Prevention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monitor ping transfers and ports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Teardrop attack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1200150" x="457200"/>
            <a:ext cy="3725699" cx="5393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Mangled IP fragments of overlapping, over-sized payloads sent to the target 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Causes crashes due to a bug in TCP/IP fragmentation reassembly code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Prevention</a:t>
            </a:r>
          </a:p>
          <a:p>
            <a:pPr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use updated/newer computers (they don’t have the same bug in their reassembly code)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106625" x="5850600"/>
            <a:ext cy="1912725" cx="30218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000" lang="en"/>
              <a:t>Distributed Denial-of-Service Attack (DDoS)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1200150" x="457200"/>
            <a:ext cy="3725699" cx="6148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Multiple systems innundate server with connections which slows it down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Has to respond to all of the junk requests which prevents it from handling legitimate requests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Prevention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Whitelist so hacker machines cannot connect as easily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48175" x="6605325"/>
            <a:ext cy="1550074" cx="20282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Permanent Denial-of-Service Attack 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Exploits security flaws to replace the system’s firmware with a malicious firmware image (copy)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Renders device useless to the owner until repaired or replaced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Also known as phlasing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Prevention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Limit network connectivity of devices on a network to their specific function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Use PhlashDance (HP) to detect flaws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