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2" r:id="rId5"/>
    <p:sldId id="263" r:id="rId6"/>
    <p:sldId id="261" r:id="rId7"/>
    <p:sldId id="260" r:id="rId8"/>
    <p:sldId id="258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11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D9CC-181D-4278-9957-A92ABA533224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535F-7F01-4033-BA82-D33918A8FA3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D9CC-181D-4278-9957-A92ABA533224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535F-7F01-4033-BA82-D33918A8F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D9CC-181D-4278-9957-A92ABA533224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535F-7F01-4033-BA82-D33918A8F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D9CC-181D-4278-9957-A92ABA533224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535F-7F01-4033-BA82-D33918A8F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D9CC-181D-4278-9957-A92ABA533224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535F-7F01-4033-BA82-D33918A8FA3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D9CC-181D-4278-9957-A92ABA533224}" type="datetimeFigureOut">
              <a:rPr lang="en-US" smtClean="0"/>
              <a:t>3/13/14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535F-7F01-4033-BA82-D33918A8F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D9CC-181D-4278-9957-A92ABA533224}" type="datetimeFigureOut">
              <a:rPr lang="en-US" smtClean="0"/>
              <a:t>3/13/14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535F-7F01-4033-BA82-D33918A8FA3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D9CC-181D-4278-9957-A92ABA533224}" type="datetimeFigureOut">
              <a:rPr lang="en-US" smtClean="0"/>
              <a:t>3/13/14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535F-7F01-4033-BA82-D33918A8F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D9CC-181D-4278-9957-A92ABA533224}" type="datetimeFigureOut">
              <a:rPr lang="en-US" smtClean="0"/>
              <a:t>3/13/14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535F-7F01-4033-BA82-D33918A8F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D9CC-181D-4278-9957-A92ABA533224}" type="datetimeFigureOut">
              <a:rPr lang="en-US" smtClean="0"/>
              <a:t>3/13/14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535F-7F01-4033-BA82-D33918A8FA3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D9CC-181D-4278-9957-A92ABA533224}" type="datetimeFigureOut">
              <a:rPr lang="en-US" smtClean="0"/>
              <a:t>3/13/14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535F-7F01-4033-BA82-D33918A8F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CB0D9CC-181D-4278-9957-A92ABA533224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74A535F-7F01-4033-BA82-D33918A8FA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Google_bomb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Science: Searching the web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01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Engine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 are key to design!</a:t>
            </a:r>
          </a:p>
          <a:p>
            <a:r>
              <a:rPr lang="en-US" dirty="0" smtClean="0"/>
              <a:t>Major problem in older search engines:</a:t>
            </a:r>
          </a:p>
          <a:p>
            <a:pPr lvl="1"/>
            <a:r>
              <a:rPr lang="en-US" dirty="0" smtClean="0"/>
              <a:t>People </a:t>
            </a:r>
            <a:r>
              <a:rPr lang="en-US" dirty="0" smtClean="0"/>
              <a:t>gamed </a:t>
            </a:r>
            <a:r>
              <a:rPr lang="en-US" dirty="0" smtClean="0"/>
              <a:t>the search </a:t>
            </a:r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Results were not tailored </a:t>
            </a:r>
            <a:r>
              <a:rPr lang="en-US" smtClean="0"/>
              <a:t>to the user</a:t>
            </a:r>
            <a:endParaRPr lang="en-US" dirty="0" smtClean="0"/>
          </a:p>
          <a:p>
            <a:r>
              <a:rPr lang="en-US" dirty="0" smtClean="0"/>
              <a:t>What assumptions does a typical search engine make now? (i.e. what factors influence search today?)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2323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engine</a:t>
            </a:r>
          </a:p>
          <a:p>
            <a:pPr lvl="1"/>
            <a:r>
              <a:rPr lang="en-US" dirty="0" smtClean="0"/>
              <a:t>Software that finds information on the Internet or World Wide Web</a:t>
            </a:r>
          </a:p>
          <a:p>
            <a:r>
              <a:rPr lang="en-US" dirty="0" smtClean="0"/>
              <a:t>Web crawler</a:t>
            </a:r>
          </a:p>
          <a:p>
            <a:pPr lvl="1"/>
            <a:r>
              <a:rPr lang="en-US" dirty="0" smtClean="0"/>
              <a:t>An automated program that surfs the web and indexes and/or copies the website</a:t>
            </a:r>
          </a:p>
          <a:p>
            <a:pPr lvl="1"/>
            <a:r>
              <a:rPr lang="en-US" dirty="0" smtClean="0"/>
              <a:t>Also known as bots, web spiders, web robots</a:t>
            </a:r>
          </a:p>
          <a:p>
            <a:r>
              <a:rPr lang="en-US" dirty="0" smtClean="0"/>
              <a:t>Meta-tag</a:t>
            </a:r>
          </a:p>
          <a:p>
            <a:pPr lvl="1"/>
            <a:r>
              <a:rPr lang="en-US" dirty="0" smtClean="0"/>
              <a:t>Extra information that tags the HTML document</a:t>
            </a:r>
          </a:p>
          <a:p>
            <a:pPr lvl="1"/>
            <a:r>
              <a:rPr lang="en-US" dirty="0" smtClean="0"/>
              <a:t>&lt;</a:t>
            </a:r>
            <a:r>
              <a:rPr lang="en-US" dirty="0"/>
              <a:t>meta name="keywords" content="</a:t>
            </a:r>
            <a:r>
              <a:rPr lang="en-US" dirty="0" err="1"/>
              <a:t>HTML,CSS,XML,JavaScript</a:t>
            </a:r>
            <a:r>
              <a:rPr lang="en-US" dirty="0" smtClean="0"/>
              <a:t>"&gt;</a:t>
            </a:r>
          </a:p>
          <a:p>
            <a:r>
              <a:rPr lang="en-US" dirty="0" err="1" smtClean="0"/>
              <a:t>HyperLink</a:t>
            </a:r>
            <a:r>
              <a:rPr lang="en-US" dirty="0" smtClean="0"/>
              <a:t> or Link</a:t>
            </a:r>
          </a:p>
          <a:p>
            <a:pPr lvl="1"/>
            <a:r>
              <a:rPr lang="en-US" dirty="0" smtClean="0"/>
              <a:t>A reference/link to another web page</a:t>
            </a:r>
          </a:p>
        </p:txBody>
      </p:sp>
    </p:spTree>
    <p:extLst>
      <p:ext uri="{BB962C8B-B14F-4D97-AF65-F5344CB8AC3E}">
        <p14:creationId xmlns:p14="http://schemas.microsoft.com/office/powerpoint/2010/main" val="2163173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evaluate a search engine?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taken to return results</a:t>
            </a:r>
          </a:p>
          <a:p>
            <a:r>
              <a:rPr lang="en-US" dirty="0" smtClean="0"/>
              <a:t>Number of results</a:t>
            </a:r>
          </a:p>
          <a:p>
            <a:r>
              <a:rPr lang="en-US" dirty="0" smtClean="0"/>
              <a:t>Quality of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773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a web crawler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Start at a webpage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Download the HTML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Search for the HTML link tags &lt;a </a:t>
            </a:r>
            <a:r>
              <a:rPr lang="en-US" dirty="0" err="1" smtClean="0"/>
              <a:t>href</a:t>
            </a:r>
            <a:r>
              <a:rPr lang="en-US" dirty="0" smtClean="0"/>
              <a:t>=“URL”&gt;&lt;/a&gt;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Repeat steps 2-3 for each of the links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a website has been completely indexed, load and crawl other websites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379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Web Crawling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up your web crawling by running on multiple computers at the same time (i.e. parallel computing</a:t>
            </a:r>
          </a:p>
          <a:p>
            <a:endParaRPr lang="en-US" dirty="0" smtClean="0"/>
          </a:p>
          <a:p>
            <a:r>
              <a:rPr lang="en-US" dirty="0" smtClean="0"/>
              <a:t>How often should you crawl the entire Internet?</a:t>
            </a:r>
          </a:p>
          <a:p>
            <a:endParaRPr lang="en-US" dirty="0" smtClean="0"/>
          </a:p>
          <a:p>
            <a:r>
              <a:rPr lang="en-US" dirty="0" smtClean="0"/>
              <a:t>How many copies of the Internet should you keep?</a:t>
            </a:r>
          </a:p>
          <a:p>
            <a:endParaRPr lang="en-US" dirty="0"/>
          </a:p>
          <a:p>
            <a:r>
              <a:rPr lang="en-US" dirty="0" smtClean="0"/>
              <a:t>What are the different ways to index a webpage?</a:t>
            </a:r>
          </a:p>
          <a:p>
            <a:pPr lvl="1"/>
            <a:r>
              <a:rPr lang="en-US" dirty="0" smtClean="0"/>
              <a:t>Meta keywords</a:t>
            </a:r>
          </a:p>
          <a:p>
            <a:pPr lvl="1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Page rank (# links to page)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203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Search Engine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Crawl the Internet</a:t>
            </a:r>
          </a:p>
          <a:p>
            <a:pPr marL="457200" indent="-457200">
              <a:buAutoNum type="arabicPeriod"/>
            </a:pPr>
            <a:r>
              <a:rPr lang="en-US" dirty="0" smtClean="0"/>
              <a:t>Save meta keywords for every page</a:t>
            </a:r>
          </a:p>
          <a:p>
            <a:pPr marL="457200" indent="-457200">
              <a:buAutoNum type="arabicPeriod"/>
            </a:pPr>
            <a:r>
              <a:rPr lang="en-US" dirty="0" smtClean="0"/>
              <a:t>Save the content and popular words on the page</a:t>
            </a:r>
          </a:p>
          <a:p>
            <a:pPr marL="457200" indent="-457200">
              <a:buAutoNum type="arabicPeriod"/>
            </a:pPr>
            <a:r>
              <a:rPr lang="en-US" dirty="0" smtClean="0"/>
              <a:t>When somebody needs to find something, search for matching keywords or content words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Problem:</a:t>
            </a:r>
          </a:p>
          <a:p>
            <a:r>
              <a:rPr lang="en-US" dirty="0" smtClean="0"/>
              <a:t>Nothing stops you from inserting your own keywords or content that do not relate to the page’s *</a:t>
            </a:r>
            <a:r>
              <a:rPr lang="en-US" i="1" dirty="0" smtClean="0"/>
              <a:t>actual*</a:t>
            </a:r>
            <a:r>
              <a:rPr lang="en-US" dirty="0" smtClean="0"/>
              <a:t> content</a:t>
            </a:r>
          </a:p>
        </p:txBody>
      </p:sp>
    </p:spTree>
    <p:extLst>
      <p:ext uri="{BB962C8B-B14F-4D97-AF65-F5344CB8AC3E}">
        <p14:creationId xmlns:p14="http://schemas.microsoft.com/office/powerpoint/2010/main" val="575700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PageRank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Crawl the </a:t>
            </a:r>
            <a:r>
              <a:rPr lang="en-US" dirty="0" smtClean="0"/>
              <a:t>Internet</a:t>
            </a:r>
          </a:p>
          <a:p>
            <a:pPr marL="457200" indent="-457200">
              <a:buAutoNum type="arabicPeriod"/>
            </a:pPr>
            <a:r>
              <a:rPr lang="en-US" dirty="0" smtClean="0"/>
              <a:t>Save the content and index the contents’ popular words</a:t>
            </a:r>
          </a:p>
          <a:p>
            <a:pPr marL="457200" indent="-457200">
              <a:buAutoNum type="arabicPeriod"/>
            </a:pPr>
            <a:r>
              <a:rPr lang="en-US" dirty="0" smtClean="0"/>
              <a:t>Identify the links on the page</a:t>
            </a:r>
          </a:p>
          <a:p>
            <a:pPr marL="457200" indent="-457200">
              <a:buAutoNum type="arabicPeriod"/>
            </a:pPr>
            <a:r>
              <a:rPr lang="en-US" dirty="0" smtClean="0"/>
              <a:t>Each link to an already indexed page increases the PageRank of that linked page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When </a:t>
            </a:r>
            <a:r>
              <a:rPr lang="en-US" dirty="0"/>
              <a:t>somebody needs to find something, search for matching keywords or content </a:t>
            </a:r>
            <a:r>
              <a:rPr lang="en-US" dirty="0" smtClean="0"/>
              <a:t>words, BUT rank the search results according to PageRank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Problem: Create a bunch of websites that link to a single specific </a:t>
            </a:r>
            <a:r>
              <a:rPr lang="en-US" dirty="0"/>
              <a:t>page (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en.wikipedia.org/wiki/Google_bomb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42429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 Web vs. Deep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Shallow web</a:t>
            </a:r>
          </a:p>
          <a:p>
            <a:pPr lvl="1"/>
            <a:r>
              <a:rPr lang="en-US" dirty="0"/>
              <a:t>Websites and content that are easily visible to “dumb search engines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Content publicly links to other content</a:t>
            </a:r>
            <a:endParaRPr lang="en-US" dirty="0"/>
          </a:p>
          <a:p>
            <a:pPr lvl="1"/>
            <a:r>
              <a:rPr lang="en-US" dirty="0"/>
              <a:t>Shallow web content tends to be static content (unchanging)</a:t>
            </a:r>
          </a:p>
          <a:p>
            <a:r>
              <a:rPr lang="en-US" dirty="0"/>
              <a:t>Deep web</a:t>
            </a:r>
          </a:p>
          <a:p>
            <a:pPr lvl="1"/>
            <a:r>
              <a:rPr lang="en-US" dirty="0"/>
              <a:t>Websites and content that tend to be dynamic and/or unlinked</a:t>
            </a:r>
          </a:p>
          <a:p>
            <a:pPr lvl="1"/>
            <a:r>
              <a:rPr lang="en-US" dirty="0"/>
              <a:t>Private web sites</a:t>
            </a:r>
          </a:p>
          <a:p>
            <a:pPr lvl="1"/>
            <a:r>
              <a:rPr lang="en-US" dirty="0"/>
              <a:t>Unlinked content</a:t>
            </a:r>
          </a:p>
          <a:p>
            <a:pPr lvl="1"/>
            <a:r>
              <a:rPr lang="en-US" dirty="0"/>
              <a:t>Smarter search engines can crawl the deep </a:t>
            </a:r>
            <a:r>
              <a:rPr lang="en-US" dirty="0" smtClean="0"/>
              <a:t>web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74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Engine Optimization (SEO)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 keywords</a:t>
            </a:r>
          </a:p>
          <a:p>
            <a:r>
              <a:rPr lang="en-US" dirty="0" smtClean="0"/>
              <a:t>Words the relate to your content</a:t>
            </a:r>
          </a:p>
          <a:p>
            <a:r>
              <a:rPr lang="en-US" dirty="0" smtClean="0"/>
              <a:t>Human-</a:t>
            </a:r>
            <a:r>
              <a:rPr lang="en-US" dirty="0" err="1" smtClean="0"/>
              <a:t>readible</a:t>
            </a:r>
            <a:r>
              <a:rPr lang="en-US" dirty="0" smtClean="0"/>
              <a:t> URLs</a:t>
            </a:r>
          </a:p>
          <a:p>
            <a:pPr lvl="1"/>
            <a:r>
              <a:rPr lang="en-US" dirty="0" smtClean="0"/>
              <a:t>i.e. avoid complicated dynamically created URLs</a:t>
            </a:r>
          </a:p>
          <a:p>
            <a:r>
              <a:rPr lang="en-US" dirty="0" smtClean="0"/>
              <a:t>Links to your page on other websites</a:t>
            </a:r>
          </a:p>
          <a:p>
            <a:r>
              <a:rPr lang="en-US" dirty="0" smtClean="0"/>
              <a:t>Page visits</a:t>
            </a:r>
          </a:p>
          <a:p>
            <a:r>
              <a:rPr lang="en-US" dirty="0" smtClean="0"/>
              <a:t>Others?</a:t>
            </a:r>
          </a:p>
          <a:p>
            <a:endParaRPr lang="en-US" dirty="0"/>
          </a:p>
          <a:p>
            <a:r>
              <a:rPr lang="en-US" dirty="0" smtClean="0"/>
              <a:t>White hat vs. black hat SEO</a:t>
            </a:r>
          </a:p>
          <a:p>
            <a:pPr lvl="1"/>
            <a:r>
              <a:rPr lang="en-US" dirty="0" smtClean="0"/>
              <a:t>White hats are the good guys. When would they be used?</a:t>
            </a:r>
          </a:p>
          <a:p>
            <a:pPr lvl="1"/>
            <a:r>
              <a:rPr lang="en-US" smtClean="0"/>
              <a:t>Black hats </a:t>
            </a:r>
            <a:r>
              <a:rPr lang="en-US" dirty="0" smtClean="0"/>
              <a:t>are the bad guys. </a:t>
            </a:r>
            <a:r>
              <a:rPr lang="en-US" dirty="0"/>
              <a:t>When would they be used?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27516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39</TotalTime>
  <Words>549</Words>
  <Application>Microsoft Macintosh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Web Science: Searching the web</vt:lpstr>
      <vt:lpstr>Basic Terms</vt:lpstr>
      <vt:lpstr>How do you evaluate a search engine?</vt:lpstr>
      <vt:lpstr>How does a web crawler work?</vt:lpstr>
      <vt:lpstr>Parallel Web Crawling</vt:lpstr>
      <vt:lpstr>Basic Search Engine Algorithm</vt:lpstr>
      <vt:lpstr>PageRank Algorithm</vt:lpstr>
      <vt:lpstr>Shallow Web vs. Deep Web</vt:lpstr>
      <vt:lpstr>Search Engine Optimization (SEO)</vt:lpstr>
      <vt:lpstr>Search Engine Design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Science: Searching the web</dc:title>
  <dc:creator>WLCS</dc:creator>
  <cp:lastModifiedBy>WLCS</cp:lastModifiedBy>
  <cp:revision>46</cp:revision>
  <dcterms:created xsi:type="dcterms:W3CDTF">2014-03-11T12:41:52Z</dcterms:created>
  <dcterms:modified xsi:type="dcterms:W3CDTF">2014-03-13T13:04:20Z</dcterms:modified>
</cp:coreProperties>
</file>