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0A43-C62C-445A-8614-2401E73B1BA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CD84-1303-4266-AACC-09374E7723A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0A43-C62C-445A-8614-2401E73B1BA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CD84-1303-4266-AACC-09374E772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0A43-C62C-445A-8614-2401E73B1BA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CD84-1303-4266-AACC-09374E772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0A43-C62C-445A-8614-2401E73B1BA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CD84-1303-4266-AACC-09374E772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0A43-C62C-445A-8614-2401E73B1BA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CD84-1303-4266-AACC-09374E7723A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0A43-C62C-445A-8614-2401E73B1BA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CD84-1303-4266-AACC-09374E772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0A43-C62C-445A-8614-2401E73B1BA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CD84-1303-4266-AACC-09374E7723A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0A43-C62C-445A-8614-2401E73B1BA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CD84-1303-4266-AACC-09374E772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0A43-C62C-445A-8614-2401E73B1BA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CD84-1303-4266-AACC-09374E772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0A43-C62C-445A-8614-2401E73B1BA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CD84-1303-4266-AACC-09374E7723A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0A43-C62C-445A-8614-2401E73B1BA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CD84-1303-4266-AACC-09374E772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3720A43-C62C-445A-8614-2401E73B1BA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DFCD84-1303-4266-AACC-09374E7723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Control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01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control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Automatic doors</a:t>
            </a:r>
          </a:p>
          <a:p>
            <a:r>
              <a:rPr lang="en-US" dirty="0" smtClean="0"/>
              <a:t>Heating systems</a:t>
            </a:r>
          </a:p>
          <a:p>
            <a:r>
              <a:rPr lang="en-US" dirty="0"/>
              <a:t>T</a:t>
            </a:r>
            <a:r>
              <a:rPr lang="en-US" dirty="0" smtClean="0"/>
              <a:t>axi meters</a:t>
            </a:r>
            <a:endParaRPr lang="en-US" dirty="0"/>
          </a:p>
          <a:p>
            <a:r>
              <a:rPr lang="en-US" dirty="0" smtClean="0"/>
              <a:t>Elevators</a:t>
            </a:r>
          </a:p>
          <a:p>
            <a:r>
              <a:rPr lang="en-US" dirty="0" smtClean="0"/>
              <a:t>Washing machines</a:t>
            </a:r>
          </a:p>
          <a:p>
            <a:r>
              <a:rPr lang="en-US" dirty="0" smtClean="0"/>
              <a:t>Domestic robots (e.g. Roomba)</a:t>
            </a:r>
          </a:p>
          <a:p>
            <a:r>
              <a:rPr lang="en-US" dirty="0" smtClean="0"/>
              <a:t>GPS </a:t>
            </a:r>
            <a:r>
              <a:rPr lang="en-US" dirty="0"/>
              <a:t>systems, </a:t>
            </a:r>
            <a:endParaRPr lang="en-US" dirty="0" smtClean="0"/>
          </a:p>
          <a:p>
            <a:r>
              <a:rPr lang="en-US" dirty="0" smtClean="0"/>
              <a:t>Traffic lights</a:t>
            </a:r>
          </a:p>
          <a:p>
            <a:r>
              <a:rPr lang="en-US" dirty="0" smtClean="0"/>
              <a:t>Process control (automation in factories)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94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control system (feedback loop)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+/- (sum function) is calculated by a microprocessor</a:t>
            </a:r>
          </a:p>
          <a:p>
            <a:r>
              <a:rPr lang="en-US" dirty="0" smtClean="0"/>
              <a:t>Controller or microcontroller is programmed to tell the system how to react</a:t>
            </a:r>
          </a:p>
          <a:p>
            <a:r>
              <a:rPr lang="en-US" dirty="0" smtClean="0"/>
              <a:t>Transducer – converts one form of energy to another; a sensor is a type of transducer</a:t>
            </a:r>
            <a:endParaRPr lang="en-US" dirty="0"/>
          </a:p>
        </p:txBody>
      </p:sp>
      <p:pic>
        <p:nvPicPr>
          <p:cNvPr id="1028" name="Picture 4" descr="http://upload.wikimedia.org/wikipedia/commons/thumb/2/24/Feedback_loop_with_descriptions.svg/1000px-Feedback_loop_with_description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94" y="1524000"/>
            <a:ext cx="8303381" cy="2092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801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sensors would be used in the scenarios below?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Automatic doors</a:t>
            </a:r>
          </a:p>
          <a:p>
            <a:r>
              <a:rPr lang="en-US" dirty="0" smtClean="0"/>
              <a:t>Heating systems</a:t>
            </a:r>
          </a:p>
          <a:p>
            <a:r>
              <a:rPr lang="en-US" dirty="0"/>
              <a:t>T</a:t>
            </a:r>
            <a:r>
              <a:rPr lang="en-US" dirty="0" smtClean="0"/>
              <a:t>axi meters</a:t>
            </a:r>
            <a:endParaRPr lang="en-US" dirty="0"/>
          </a:p>
          <a:p>
            <a:r>
              <a:rPr lang="en-US" dirty="0" smtClean="0"/>
              <a:t>Elevators</a:t>
            </a:r>
          </a:p>
          <a:p>
            <a:r>
              <a:rPr lang="en-US" dirty="0" smtClean="0"/>
              <a:t>Washing machines</a:t>
            </a:r>
          </a:p>
          <a:p>
            <a:r>
              <a:rPr lang="en-US" dirty="0" smtClean="0"/>
              <a:t>Domestic robots (e.g. Roomba)</a:t>
            </a:r>
          </a:p>
          <a:p>
            <a:r>
              <a:rPr lang="en-US" dirty="0" smtClean="0"/>
              <a:t>GPS </a:t>
            </a:r>
            <a:r>
              <a:rPr lang="en-US" dirty="0"/>
              <a:t>systems, </a:t>
            </a:r>
            <a:endParaRPr lang="en-US" dirty="0" smtClean="0"/>
          </a:p>
          <a:p>
            <a:r>
              <a:rPr lang="en-US" dirty="0" smtClean="0"/>
              <a:t>Traffic lights</a:t>
            </a:r>
          </a:p>
          <a:p>
            <a:r>
              <a:rPr lang="en-US" dirty="0" smtClean="0"/>
              <a:t>Process control (automation in factories)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65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Central vs. Distributed control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Sensors and controllers are distributed throughout a system instead of </a:t>
            </a:r>
            <a:r>
              <a:rPr lang="en-US" dirty="0" smtClean="0"/>
              <a:t>centralized</a:t>
            </a:r>
          </a:p>
          <a:p>
            <a:r>
              <a:rPr lang="en-US" dirty="0" smtClean="0"/>
              <a:t>The system must monitor and control multiple distributed equipment/hardware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Factories with multiple stations in assembly lines</a:t>
            </a:r>
          </a:p>
          <a:p>
            <a:pPr lvl="1"/>
            <a:r>
              <a:rPr lang="en-US" dirty="0" smtClean="0"/>
              <a:t>Traffic signals (multiple working together)</a:t>
            </a:r>
          </a:p>
          <a:p>
            <a:pPr lvl="1"/>
            <a:r>
              <a:rPr lang="en-US" dirty="0" smtClean="0"/>
              <a:t>Sensor </a:t>
            </a:r>
            <a:r>
              <a:rPr lang="en-US" dirty="0" smtClean="0"/>
              <a:t>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631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Control System</a:t>
            </a:r>
            <a:endParaRPr lang="en-US" dirty="0"/>
          </a:p>
        </p:txBody>
      </p:sp>
      <p:pic>
        <p:nvPicPr>
          <p:cNvPr id="1026" name="Picture 2" descr="http://upload.wikimedia.org/wikipedia/commons/thumb/1/10/Functional_levels_of_a_Distributed_Control_System.svg/1000px-Functional_levels_of_a_Distributed_Control_System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57" y="1752600"/>
            <a:ext cx="8075143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5943600"/>
            <a:ext cx="8077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http://en.wikipedia.org/wiki/Distributed_control_system</a:t>
            </a:r>
          </a:p>
        </p:txBody>
      </p:sp>
    </p:spTree>
    <p:extLst>
      <p:ext uri="{BB962C8B-B14F-4D97-AF65-F5344CB8AC3E}">
        <p14:creationId xmlns:p14="http://schemas.microsoft.com/office/powerpoint/2010/main" val="1520470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Autonomous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Autonomous ~ free from control</a:t>
            </a:r>
          </a:p>
          <a:p>
            <a:r>
              <a:rPr lang="en-US" dirty="0" smtClean="0"/>
              <a:t>An autonomous agent is intelligent enough to work on its own without interference from a controlling entity</a:t>
            </a:r>
          </a:p>
          <a:p>
            <a:r>
              <a:rPr lang="en-US" dirty="0" smtClean="0"/>
              <a:t>In a larger system, the autonomous agent works by itself, but may pass information somewhere (for coordination)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Self-driving cars</a:t>
            </a:r>
          </a:p>
          <a:p>
            <a:pPr lvl="1"/>
            <a:r>
              <a:rPr lang="en-US" dirty="0" smtClean="0"/>
              <a:t>Self-propagating computer viruses (worms)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774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74</TotalTime>
  <Words>222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Control Systems</vt:lpstr>
      <vt:lpstr>Example control systems</vt:lpstr>
      <vt:lpstr>Typical control system (feedback loop)</vt:lpstr>
      <vt:lpstr>What sensors would be used in the scenarios below?</vt:lpstr>
      <vt:lpstr>Central vs. Distributed control system</vt:lpstr>
      <vt:lpstr>Distributed Control System</vt:lpstr>
      <vt:lpstr>Autonomous Agents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Systems</dc:title>
  <dc:creator>Paul</dc:creator>
  <cp:lastModifiedBy>Paul</cp:lastModifiedBy>
  <cp:revision>26</cp:revision>
  <dcterms:created xsi:type="dcterms:W3CDTF">2014-04-03T03:39:28Z</dcterms:created>
  <dcterms:modified xsi:type="dcterms:W3CDTF">2014-04-07T11:20:17Z</dcterms:modified>
</cp:coreProperties>
</file>