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098E43-C769-4D3D-85EB-9BED8638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c/ce/Quality_comparison_jpg_vs_saveforweb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Networks – </a:t>
            </a:r>
            <a:br>
              <a:rPr lang="en-US" dirty="0" smtClean="0"/>
            </a:br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7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Agreed set of rules</a:t>
            </a:r>
          </a:p>
          <a:p>
            <a:r>
              <a:rPr lang="en-US" dirty="0" smtClean="0"/>
              <a:t>Data packet</a:t>
            </a:r>
          </a:p>
          <a:p>
            <a:pPr lvl="1"/>
            <a:r>
              <a:rPr lang="en-US" dirty="0" smtClean="0"/>
              <a:t>Envelope of data sent across a network</a:t>
            </a:r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Source address</a:t>
            </a:r>
          </a:p>
          <a:p>
            <a:pPr lvl="2"/>
            <a:r>
              <a:rPr lang="en-US" dirty="0" smtClean="0"/>
              <a:t>Destination address</a:t>
            </a:r>
          </a:p>
          <a:p>
            <a:pPr lvl="2"/>
            <a:r>
              <a:rPr lang="en-US" dirty="0" smtClean="0"/>
              <a:t>Sequence #</a:t>
            </a:r>
          </a:p>
          <a:p>
            <a:pPr lvl="2"/>
            <a:r>
              <a:rPr lang="en-US" dirty="0" smtClean="0"/>
              <a:t>Timestamp</a:t>
            </a:r>
          </a:p>
          <a:p>
            <a:pPr lvl="2"/>
            <a:r>
              <a:rPr lang="en-US" dirty="0" smtClean="0"/>
              <a:t>Data itself</a:t>
            </a:r>
          </a:p>
          <a:p>
            <a:pPr lvl="2"/>
            <a:r>
              <a:rPr lang="en-US" dirty="0" smtClean="0"/>
              <a:t>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data transmission speed vary?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upload speed/bandwidth of the client</a:t>
            </a:r>
          </a:p>
          <a:p>
            <a:r>
              <a:rPr lang="en-US" dirty="0" smtClean="0"/>
              <a:t>Download and upload </a:t>
            </a:r>
            <a:r>
              <a:rPr lang="en-US" dirty="0"/>
              <a:t>speed/bandwidth </a:t>
            </a:r>
            <a:r>
              <a:rPr lang="en-US" dirty="0" smtClean="0"/>
              <a:t>of the server</a:t>
            </a:r>
          </a:p>
          <a:p>
            <a:r>
              <a:rPr lang="en-US" dirty="0" smtClean="0"/>
              <a:t>Amount of traffic across the network</a:t>
            </a:r>
          </a:p>
          <a:p>
            <a:pPr lvl="1"/>
            <a:r>
              <a:rPr lang="en-US" dirty="0" smtClean="0"/>
              <a:t>Your local network</a:t>
            </a:r>
          </a:p>
          <a:p>
            <a:pPr lvl="1"/>
            <a:r>
              <a:rPr lang="en-US" dirty="0" smtClean="0"/>
              <a:t>The ISP’s network</a:t>
            </a:r>
          </a:p>
          <a:p>
            <a:pPr lvl="1"/>
            <a:r>
              <a:rPr lang="en-US" dirty="0" smtClean="0"/>
              <a:t>The Internet itself</a:t>
            </a:r>
          </a:p>
          <a:p>
            <a:r>
              <a:rPr lang="en-US" dirty="0" smtClean="0"/>
              <a:t>Demand for the network or web resource</a:t>
            </a:r>
          </a:p>
          <a:p>
            <a:pPr lvl="1"/>
            <a:r>
              <a:rPr lang="en-US" dirty="0" smtClean="0"/>
              <a:t>It takes longer to access something that is being accessed by everybody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0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conductors</a:t>
            </a:r>
          </a:p>
          <a:p>
            <a:pPr lvl="1"/>
            <a:r>
              <a:rPr lang="en-US" dirty="0" smtClean="0"/>
              <a:t>Ethernet cables</a:t>
            </a:r>
          </a:p>
          <a:p>
            <a:pPr lvl="1"/>
            <a:r>
              <a:rPr lang="en-US" dirty="0" smtClean="0"/>
              <a:t>Coaxial cables</a:t>
            </a:r>
          </a:p>
          <a:p>
            <a:pPr lvl="1"/>
            <a:r>
              <a:rPr lang="en-US" dirty="0" smtClean="0"/>
              <a:t>Phone lines</a:t>
            </a:r>
          </a:p>
          <a:p>
            <a:r>
              <a:rPr lang="en-US" dirty="0" smtClean="0"/>
              <a:t>Fiber optics</a:t>
            </a:r>
          </a:p>
          <a:p>
            <a:pPr lvl="1"/>
            <a:r>
              <a:rPr lang="en-US" dirty="0" smtClean="0"/>
              <a:t>Made from glass or plastic</a:t>
            </a:r>
          </a:p>
          <a:p>
            <a:pPr lvl="1"/>
            <a:r>
              <a:rPr lang="en-US" dirty="0" smtClean="0"/>
              <a:t>Example: FIOS</a:t>
            </a:r>
          </a:p>
          <a:p>
            <a:r>
              <a:rPr lang="en-US" dirty="0" smtClean="0"/>
              <a:t>Wireless (i.e. radio waves)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www.belkin.com/images/product/A3L980-07-BLU-S/FUL1_A3L980-07-BLU-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0"/>
          <a:stretch/>
        </p:blipFill>
        <p:spPr bwMode="auto">
          <a:xfrm>
            <a:off x="5334000" y="1371600"/>
            <a:ext cx="2784475" cy="178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2p616ln1fhter.cloudfront.net/wp-content/uploads/2013/09/MainCoaxialAssembli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63"/>
          <a:stretch/>
        </p:blipFill>
        <p:spPr bwMode="auto">
          <a:xfrm>
            <a:off x="5715000" y="3229864"/>
            <a:ext cx="2183840" cy="166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echtrendsng.com/wp-content/uploads/2012/07/broadband-cab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215" y="4897017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b/ba/Cat_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/>
          <a:stretch/>
        </p:blipFill>
        <p:spPr bwMode="auto">
          <a:xfrm>
            <a:off x="3829702" y="1600200"/>
            <a:ext cx="153838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atatalknz.com/wp-content/uploads/2011/10/Fibre-Optic-Cable-National-Broadband-Network-124996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5028" y="4947213"/>
            <a:ext cx="2923055" cy="16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7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 smtClean="0"/>
              <a:t>Evaluate each of the transmission medias.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816804"/>
              </p:ext>
            </p:extLst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Metal Conductors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Fiber Optics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Cheapest</a:t>
                      </a:r>
                      <a:r>
                        <a:rPr lang="en-US" baseline="0" dirty="0" smtClean="0"/>
                        <a:t> cable, but more expensive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Slower b/c</a:t>
                      </a:r>
                      <a:r>
                        <a:rPr lang="en-US" baseline="0" dirty="0" smtClean="0"/>
                        <a:t> of noise and interference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as good because of noise,</a:t>
                      </a:r>
                      <a:r>
                        <a:rPr lang="en-US" baseline="0" dirty="0" smtClean="0"/>
                        <a:t> distance, and interference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is 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Encryption</a:t>
                      </a:r>
                      <a:r>
                        <a:rPr lang="en-US" baseline="0" dirty="0" smtClean="0"/>
                        <a:t> and password necessary to secure network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data and packaging it to a smaller size</a:t>
            </a:r>
          </a:p>
          <a:p>
            <a:r>
              <a:rPr lang="en-US" dirty="0" smtClean="0"/>
              <a:t>Examples of data compression:</a:t>
            </a:r>
          </a:p>
          <a:p>
            <a:pPr lvl="1"/>
            <a:r>
              <a:rPr lang="en-US" dirty="0"/>
              <a:t>ZIP (archives multiple files and uses some compression)</a:t>
            </a:r>
          </a:p>
          <a:p>
            <a:pPr lvl="1"/>
            <a:r>
              <a:rPr lang="en-US" dirty="0" smtClean="0"/>
              <a:t>JPEG - images</a:t>
            </a:r>
          </a:p>
          <a:p>
            <a:pPr lvl="1"/>
            <a:r>
              <a:rPr lang="en-US" dirty="0" smtClean="0"/>
              <a:t>MP3 - audio</a:t>
            </a:r>
          </a:p>
          <a:p>
            <a:pPr lvl="1"/>
            <a:r>
              <a:rPr lang="en-US" dirty="0" smtClean="0"/>
              <a:t>H.264 – video (e.g. Blu-ray, YouTube)</a:t>
            </a:r>
          </a:p>
        </p:txBody>
      </p:sp>
    </p:spTree>
    <p:extLst>
      <p:ext uri="{BB962C8B-B14F-4D97-AF65-F5344CB8AC3E}">
        <p14:creationId xmlns:p14="http://schemas.microsoft.com/office/powerpoint/2010/main" val="52264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data compression used to transmit across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Compress / shrink the size of a file</a:t>
            </a:r>
          </a:p>
          <a:p>
            <a:r>
              <a:rPr lang="en-US" sz="2800" dirty="0" smtClean="0"/>
              <a:t>Transfer is faster because the data is smaller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72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vs. Lossless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/>
              <a:t>Lossy</a:t>
            </a:r>
            <a:r>
              <a:rPr lang="en-US" altLang="en-US" sz="2800" dirty="0"/>
              <a:t> compression</a:t>
            </a:r>
          </a:p>
          <a:p>
            <a:pPr lvl="1"/>
            <a:r>
              <a:rPr lang="en-US" altLang="en-US" sz="2400" dirty="0"/>
              <a:t>original quality CANNOT be reconstructed when decompressed (mp3, jpg)</a:t>
            </a:r>
          </a:p>
          <a:p>
            <a:pPr lvl="1"/>
            <a:r>
              <a:rPr lang="en-US" sz="2400" dirty="0">
                <a:hlinkClick r:id="rId2"/>
              </a:rPr>
              <a:t>http://upload.wikimedia.org/wikipedia/commons/c/ce/Quality_comparison_jpg_vs_saveforweb.jpg</a:t>
            </a:r>
            <a:endParaRPr lang="en-US" altLang="en-US" sz="2400" dirty="0"/>
          </a:p>
          <a:p>
            <a:r>
              <a:rPr lang="en-US" altLang="en-US" sz="2800" dirty="0"/>
              <a:t>Loss-less compression</a:t>
            </a:r>
          </a:p>
          <a:p>
            <a:pPr lvl="1"/>
            <a:r>
              <a:rPr lang="en-US" altLang="en-US" sz="2400" dirty="0"/>
              <a:t>original quality CAN be reconstructed when decompressed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png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flac</a:t>
            </a:r>
            <a:r>
              <a:rPr lang="en-US" altLang="en-US" sz="2400" dirty="0" smtClean="0"/>
              <a:t>, zip</a:t>
            </a:r>
            <a:r>
              <a:rPr lang="en-US" altLang="en-US" sz="24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70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291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Networks –  Data Transmission</vt:lpstr>
      <vt:lpstr>Vocabulary Review</vt:lpstr>
      <vt:lpstr>Why does data transmission speed vary?</vt:lpstr>
      <vt:lpstr>Transmission Media/Medium</vt:lpstr>
      <vt:lpstr>Transmission Media Characteristics</vt:lpstr>
      <vt:lpstr>Transmission Media/Medium</vt:lpstr>
      <vt:lpstr>What is data compression?</vt:lpstr>
      <vt:lpstr>Why is data compression used to transmit across a network?</vt:lpstr>
      <vt:lpstr>Lossy vs. Lossless Compression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–  Data Transmission</dc:title>
  <dc:creator>Paul</dc:creator>
  <cp:lastModifiedBy>WLCS</cp:lastModifiedBy>
  <cp:revision>30</cp:revision>
  <dcterms:created xsi:type="dcterms:W3CDTF">2014-01-15T12:10:40Z</dcterms:created>
  <dcterms:modified xsi:type="dcterms:W3CDTF">2016-02-11T16:33:09Z</dcterms:modified>
</cp:coreProperties>
</file>