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>
      <p:cViewPr varScale="1">
        <p:scale>
          <a:sx n="120" d="100"/>
          <a:sy n="120" d="100"/>
        </p:scale>
        <p:origin x="12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0EC3F4-B0BC-4E0A-B2B1-C6B3F5A8072D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m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triangle_area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(base, height)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0.5 * base * height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print(slope(6, 3, 1, 8))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triangle_area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5))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#the function calls return data, which are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#then printed by print()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should already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f(x) = 2 *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f(3)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f(3) </a:t>
            </a:r>
            <a:r>
              <a:rPr lang="en-US" dirty="0" smtClean="0">
                <a:sym typeface="Wingdings" panose="05000000000000000000" pitchFamily="2" charset="2"/>
              </a:rPr>
              <a:t> using f()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 is the x input parameter</a:t>
            </a:r>
          </a:p>
          <a:p>
            <a:pPr marL="0" indent="0">
              <a:buNone/>
            </a:pPr>
            <a:r>
              <a:rPr lang="en-US" dirty="0" smtClean="0"/>
              <a:t>6 is the output of f(3)</a:t>
            </a:r>
            <a:endParaRPr lang="en-US" dirty="0"/>
          </a:p>
        </p:txBody>
      </p:sp>
      <p:pic>
        <p:nvPicPr>
          <p:cNvPr id="1028" name="Picture 4" descr="https://upload.wikimedia.org/wikipedia/commons/thumb/3/3b/Function_machine2.svg/220px-Function_machine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76805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(input1, input2, …):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#code in function body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#code in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Define functions at the top of your file AFTER imports</a:t>
            </a:r>
          </a:p>
          <a:p>
            <a:r>
              <a:rPr lang="en-US" dirty="0" smtClean="0"/>
              <a:t>Function definitions can have 0 or more input parameters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sayHello3():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print(“Hello!”)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print(“Hey!”)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print(“Hi!”)</a:t>
            </a:r>
          </a:p>
        </p:txBody>
      </p:sp>
    </p:spTree>
    <p:extLst>
      <p:ext uri="{BB962C8B-B14F-4D97-AF65-F5344CB8AC3E}">
        <p14:creationId xmlns:p14="http://schemas.microsoft.com/office/powerpoint/2010/main" val="25477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print(2 * x)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 = (y2 – y1) / (x2 – x1)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distance(x1, y1, x2, y2):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 = ((x2-x1)**2 + (y2-y1)**2)**0.5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print(d)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Terminology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20678" y="3289659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print(m)</a:t>
            </a:r>
          </a:p>
        </p:txBody>
      </p:sp>
      <p:cxnSp>
        <p:nvCxnSpPr>
          <p:cNvPr id="6" name="Straight Arrow Connector 5"/>
          <p:cNvCxnSpPr>
            <a:stCxn id="10" idx="2"/>
          </p:cNvCxnSpPr>
          <p:nvPr/>
        </p:nvCxnSpPr>
        <p:spPr>
          <a:xfrm>
            <a:off x="2808788" y="2528345"/>
            <a:ext cx="283490" cy="76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91897" y="215901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 name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625678" y="3061059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25678" y="3061059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40278" y="3061059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82978" y="2909002"/>
            <a:ext cx="0" cy="152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5023" y="253967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parameters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0" y="3365859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0" y="33658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24000" y="43564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371600" y="38611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3830" y="353799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definition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9000" y="3689024"/>
            <a:ext cx="0" cy="6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10400" y="368902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10400" y="43564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239000" y="402274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19319" y="3699575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0" y="331969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 header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629400" y="3505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defining a function, you can use it by making a function call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 call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name of function (input parameters)</a:t>
            </a:r>
          </a:p>
          <a:p>
            <a:r>
              <a:rPr lang="en-US" dirty="0" smtClean="0"/>
              <a:t>Do not forget that function calls have parentheses!</a:t>
            </a:r>
          </a:p>
          <a:p>
            <a:r>
              <a:rPr lang="en-US" dirty="0" smtClean="0"/>
              <a:t>Input parameters can also be variables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814935"/>
            <a:ext cx="6458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slope(2, 5, 4, 9)	#function call</a:t>
            </a:r>
          </a:p>
        </p:txBody>
      </p:sp>
    </p:spTree>
    <p:extLst>
      <p:ext uri="{BB962C8B-B14F-4D97-AF65-F5344CB8AC3E}">
        <p14:creationId xmlns:p14="http://schemas.microsoft.com/office/powerpoint/2010/main" val="16233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during a function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86000"/>
          </a:xfrm>
        </p:spPr>
        <p:txBody>
          <a:bodyPr/>
          <a:lstStyle/>
          <a:p>
            <a:r>
              <a:rPr lang="en-US" dirty="0" smtClean="0"/>
              <a:t>Parameters in the function call are copied/passed into the input parameter variables in the function header</a:t>
            </a:r>
          </a:p>
          <a:p>
            <a:r>
              <a:rPr lang="en-US" dirty="0" smtClean="0"/>
              <a:t>When the function body executes, the parameter variables have the data from the function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print(m)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045767"/>
            <a:ext cx="488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slope(2, 5, 4, 9)	#function call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47800" y="1905000"/>
            <a:ext cx="533400" cy="11407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67930" y="1904999"/>
            <a:ext cx="646670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55838" y="1905000"/>
            <a:ext cx="692162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43200" y="1905000"/>
            <a:ext cx="762000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a function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function body is done running, the computer goes back to where the function call was made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485900" y="3044952"/>
            <a:ext cx="158115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ode before function call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485900" y="4873752"/>
            <a:ext cx="158115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ode after function call</a:t>
            </a:r>
            <a:endParaRPr lang="en-US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1152525" y="3963924"/>
            <a:ext cx="22479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943600" y="4112514"/>
            <a:ext cx="14478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body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5981700" y="3044952"/>
            <a:ext cx="13716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definition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" idx="2"/>
            <a:endCxn id="6" idx="0"/>
          </p:cNvCxnSpPr>
          <p:nvPr/>
        </p:nvCxnSpPr>
        <p:spPr>
          <a:xfrm>
            <a:off x="2276475" y="3657600"/>
            <a:ext cx="0" cy="30632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5" idx="0"/>
          </p:cNvCxnSpPr>
          <p:nvPr/>
        </p:nvCxnSpPr>
        <p:spPr>
          <a:xfrm>
            <a:off x="2276475" y="4576572"/>
            <a:ext cx="0" cy="29718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3"/>
          </p:cNvCxnSpPr>
          <p:nvPr/>
        </p:nvCxnSpPr>
        <p:spPr>
          <a:xfrm flipV="1">
            <a:off x="3400425" y="3351276"/>
            <a:ext cx="2581275" cy="918972"/>
          </a:xfrm>
          <a:prstGeom prst="bentConnector3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2"/>
            <a:endCxn id="7" idx="0"/>
          </p:cNvCxnSpPr>
          <p:nvPr/>
        </p:nvCxnSpPr>
        <p:spPr>
          <a:xfrm>
            <a:off x="6667500" y="3657600"/>
            <a:ext cx="0" cy="45491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1"/>
          </p:cNvCxnSpPr>
          <p:nvPr/>
        </p:nvCxnSpPr>
        <p:spPr>
          <a:xfrm flipH="1">
            <a:off x="3416901" y="4418838"/>
            <a:ext cx="252669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returning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print(2 * x)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f(1) + f(2) + f(3) #DOES NOT WORK!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Our functions need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values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f(x):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   #function returns the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#data back to the call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</TotalTime>
  <Words>481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Courier New</vt:lpstr>
      <vt:lpstr>Wingdings</vt:lpstr>
      <vt:lpstr>Arial</vt:lpstr>
      <vt:lpstr>Clarity</vt:lpstr>
      <vt:lpstr>Python Functions</vt:lpstr>
      <vt:lpstr>What you should already know</vt:lpstr>
      <vt:lpstr>Function Definition</vt:lpstr>
      <vt:lpstr>More Examples</vt:lpstr>
      <vt:lpstr>Function Terminology</vt:lpstr>
      <vt:lpstr>Function Calls</vt:lpstr>
      <vt:lpstr>What happens during a function call?</vt:lpstr>
      <vt:lpstr>What happens after a function call?</vt:lpstr>
      <vt:lpstr>What about returning data?</vt:lpstr>
      <vt:lpstr>Return Examples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Functions</dc:title>
  <dc:creator>WLCS</dc:creator>
  <cp:lastModifiedBy>Microsoft Office User</cp:lastModifiedBy>
  <cp:revision>45</cp:revision>
  <dcterms:created xsi:type="dcterms:W3CDTF">2015-11-10T13:17:46Z</dcterms:created>
  <dcterms:modified xsi:type="dcterms:W3CDTF">2016-09-24T20:17:37Z</dcterms:modified>
</cp:coreProperties>
</file>