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66" r:id="rId6"/>
    <p:sldId id="260" r:id="rId7"/>
    <p:sldId id="259" r:id="rId8"/>
    <p:sldId id="261" r:id="rId9"/>
    <p:sldId id="262" r:id="rId10"/>
    <p:sldId id="264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894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92DD7BE-C9EB-4C07-A6C3-5AF1D16E4AE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s.armstrong.edu/liang/animation/web/BinarySearchNew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armstrong.edu/liang/animation/web/LinearSearch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Searching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63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vs. Binary Search Animated</a:t>
            </a:r>
          </a:p>
        </p:txBody>
      </p:sp>
      <p:pic>
        <p:nvPicPr>
          <p:cNvPr id="1026" name="Picture 2" descr="https://blog.penjee.com/wp-content/uploads/2015/04/binary-and-linear-search-animation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3622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366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Visualization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http://cs.armstrong.edu/liang/animation/web/BinarySearchNew.html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77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the array need to be sorted for binary search?</a:t>
            </a:r>
          </a:p>
          <a:p>
            <a:endParaRPr lang="en-US" dirty="0"/>
          </a:p>
          <a:p>
            <a:r>
              <a:rPr lang="en-US" dirty="0"/>
              <a:t>In a best case scenario (key is found immediately), how many comparisons or checks will be done </a:t>
            </a:r>
            <a:r>
              <a:rPr lang="en-US"/>
              <a:t>in binary search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In a worst case scenario (key is not found at all), how many comparisons or checks will be done in binary search?</a:t>
            </a:r>
          </a:p>
          <a:p>
            <a:endParaRPr lang="en-US" dirty="0"/>
          </a:p>
          <a:p>
            <a:r>
              <a:rPr lang="en-US" dirty="0"/>
              <a:t>How much faster is binary search than linear search?</a:t>
            </a:r>
          </a:p>
        </p:txBody>
      </p:sp>
    </p:spTree>
    <p:extLst>
      <p:ext uri="{BB962C8B-B14F-4D97-AF65-F5344CB8AC3E}">
        <p14:creationId xmlns:p14="http://schemas.microsoft.com/office/powerpoint/2010/main" val="386377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</a:t>
            </a:r>
          </a:p>
          <a:p>
            <a:pPr lvl="1"/>
            <a:r>
              <a:rPr lang="en-US" dirty="0"/>
              <a:t>A collection of heterogeneous data (values can be different types)</a:t>
            </a:r>
          </a:p>
          <a:p>
            <a:pPr lvl="1"/>
            <a:r>
              <a:rPr lang="en-US" dirty="0"/>
              <a:t>Dynamic in size</a:t>
            </a:r>
          </a:p>
          <a:p>
            <a:r>
              <a:rPr lang="en-US" dirty="0"/>
              <a:t>Array</a:t>
            </a:r>
          </a:p>
          <a:p>
            <a:pPr lvl="1"/>
            <a:r>
              <a:rPr lang="en-US" dirty="0"/>
              <a:t>A collection of homogenous data (values are all the same type)</a:t>
            </a:r>
          </a:p>
          <a:p>
            <a:pPr lvl="1"/>
            <a:r>
              <a:rPr lang="en-US" dirty="0"/>
              <a:t>Static in size</a:t>
            </a:r>
          </a:p>
          <a:p>
            <a:r>
              <a:rPr lang="en-US" dirty="0"/>
              <a:t>Element</a:t>
            </a:r>
          </a:p>
          <a:p>
            <a:pPr lvl="1"/>
            <a:r>
              <a:rPr lang="en-US" dirty="0"/>
              <a:t>A value in a list or array</a:t>
            </a:r>
          </a:p>
          <a:p>
            <a:r>
              <a:rPr lang="en-US" dirty="0"/>
              <a:t>Index</a:t>
            </a:r>
          </a:p>
          <a:p>
            <a:pPr lvl="1"/>
            <a:r>
              <a:rPr lang="en-US" dirty="0"/>
              <a:t>A location in the list or array</a:t>
            </a:r>
          </a:p>
          <a:p>
            <a:r>
              <a:rPr lang="en-US" dirty="0"/>
              <a:t>Key</a:t>
            </a:r>
          </a:p>
          <a:p>
            <a:pPr lvl="1"/>
            <a:r>
              <a:rPr lang="en-US" dirty="0"/>
              <a:t>The search parameter (the element you are looking for)</a:t>
            </a:r>
          </a:p>
        </p:txBody>
      </p:sp>
    </p:spTree>
    <p:extLst>
      <p:ext uri="{BB962C8B-B14F-4D97-AF65-F5344CB8AC3E}">
        <p14:creationId xmlns:p14="http://schemas.microsoft.com/office/powerpoint/2010/main" val="144288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Start from the beginning of the list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Check if current element matches key</a:t>
            </a:r>
          </a:p>
          <a:p>
            <a:pPr marL="864870" lvl="1" indent="-590550">
              <a:buFont typeface="Wingdings" pitchFamily="2" charset="2"/>
              <a:buAutoNum type="arabicPeriod"/>
            </a:pPr>
            <a:r>
              <a:rPr lang="en-US" altLang="en-US" dirty="0"/>
              <a:t>If there is a match, then do whatever you need to do</a:t>
            </a:r>
          </a:p>
          <a:p>
            <a:pPr marL="1139190" lvl="2" indent="-590550">
              <a:buFont typeface="Wingdings" pitchFamily="2" charset="2"/>
              <a:buAutoNum type="arabicPeriod"/>
            </a:pPr>
            <a:r>
              <a:rPr lang="en-US" altLang="en-US" dirty="0"/>
              <a:t>Example: return the current index</a:t>
            </a:r>
          </a:p>
          <a:p>
            <a:pPr marL="1139190" lvl="2" indent="-590550">
              <a:buFont typeface="Wingdings" pitchFamily="2" charset="2"/>
              <a:buAutoNum type="arabicPeriod"/>
            </a:pPr>
            <a:r>
              <a:rPr lang="en-US" altLang="en-US" dirty="0"/>
              <a:t>Example: print a message saying that the key was found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Move to next element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Repeat steps 2-3 until key is found or end of list is reached</a:t>
            </a:r>
          </a:p>
          <a:p>
            <a:pPr marL="864870" lvl="1" indent="-590550">
              <a:buFont typeface="Wingdings" pitchFamily="2" charset="2"/>
              <a:buAutoNum type="arabicPeriod"/>
            </a:pPr>
            <a:r>
              <a:rPr lang="en-US" altLang="en-US" dirty="0"/>
              <a:t>If the end of the list is reach and the key is not found, then do whatever you need to do</a:t>
            </a:r>
          </a:p>
          <a:p>
            <a:pPr marL="1139190" lvl="2" indent="-590550">
              <a:buFont typeface="Wingdings" pitchFamily="2" charset="2"/>
              <a:buAutoNum type="arabicPeriod"/>
            </a:pPr>
            <a:r>
              <a:rPr lang="en-US" altLang="en-US" dirty="0"/>
              <a:t>Example: return -1</a:t>
            </a:r>
          </a:p>
          <a:p>
            <a:pPr marL="1139190" lvl="2" indent="-590550">
              <a:buFont typeface="Wingdings" pitchFamily="2" charset="2"/>
              <a:buAutoNum type="arabicPeriod"/>
            </a:pPr>
            <a:r>
              <a:rPr lang="en-US" altLang="en-US" dirty="0"/>
              <a:t>Example: print a message saying that the key was not found</a:t>
            </a:r>
          </a:p>
        </p:txBody>
      </p:sp>
    </p:spTree>
    <p:extLst>
      <p:ext uri="{BB962C8B-B14F-4D97-AF65-F5344CB8AC3E}">
        <p14:creationId xmlns:p14="http://schemas.microsoft.com/office/powerpoint/2010/main" val="2094950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 Animated</a:t>
            </a:r>
          </a:p>
        </p:txBody>
      </p:sp>
      <p:pic>
        <p:nvPicPr>
          <p:cNvPr id="2050" name="Picture 2" descr="https://www.tutorialspoint.com/data_structures_algorithms/images/linear_search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860" y="2209800"/>
            <a:ext cx="630428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94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 Visualizations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http://www.cs.armstrong.edu/liang/animation/web/LinearSearch.html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72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Does the array need to be sorted for linear search?</a:t>
            </a:r>
          </a:p>
          <a:p>
            <a:endParaRPr lang="en-US" dirty="0"/>
          </a:p>
          <a:p>
            <a:r>
              <a:rPr lang="en-US" dirty="0"/>
              <a:t>Assuming N elements in an array, on average, where will a key be found?</a:t>
            </a:r>
          </a:p>
          <a:p>
            <a:endParaRPr lang="en-US" dirty="0"/>
          </a:p>
          <a:p>
            <a:r>
              <a:rPr lang="en-US" dirty="0"/>
              <a:t>In a best case scenario (key is found immediately), how many comparisons or checks will be done in linear search?</a:t>
            </a:r>
          </a:p>
          <a:p>
            <a:endParaRPr lang="en-US" dirty="0"/>
          </a:p>
          <a:p>
            <a:r>
              <a:rPr lang="en-US" dirty="0"/>
              <a:t>In a worst case scenario (key is not found at all), how many comparisons or checks will be done in linear search?</a:t>
            </a:r>
          </a:p>
        </p:txBody>
      </p:sp>
    </p:spTree>
    <p:extLst>
      <p:ext uri="{BB962C8B-B14F-4D97-AF65-F5344CB8AC3E}">
        <p14:creationId xmlns:p14="http://schemas.microsoft.com/office/powerpoint/2010/main" val="358901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known as a “dictionary search”</a:t>
            </a:r>
          </a:p>
          <a:p>
            <a:r>
              <a:rPr lang="en-US" dirty="0"/>
              <a:t>The list/array must be sorted (like a dictionary)</a:t>
            </a:r>
          </a:p>
          <a:p>
            <a:r>
              <a:rPr lang="en-US" dirty="0"/>
              <a:t>Super fast at finding things</a:t>
            </a:r>
          </a:p>
        </p:txBody>
      </p:sp>
    </p:spTree>
    <p:extLst>
      <p:ext uri="{BB962C8B-B14F-4D97-AF65-F5344CB8AC3E}">
        <p14:creationId xmlns:p14="http://schemas.microsoft.com/office/powerpoint/2010/main" val="244707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Go to the middle element (at the middle index) 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If the middle element matches the key, then the search is over 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If the key is less than middle element, go to the left (down), else go to the right (up)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Repeat steps 2-4 until key is found or when the left and right bounds pass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16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Binary Search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The left bound variable is initialized to 0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The right bound variable is initialized to the last index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The middle index is the halfway point between left and right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Go to the middle element (at the middle index) 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If the middle element matches the key, then the search is over 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If the key is less than middle element, go to the left</a:t>
            </a:r>
          </a:p>
          <a:p>
            <a:pPr marL="864870" lvl="1" indent="-590550">
              <a:buFont typeface="Wingdings" pitchFamily="2" charset="2"/>
              <a:buAutoNum type="arabicPeriod"/>
            </a:pPr>
            <a:r>
              <a:rPr lang="en-US" altLang="en-US" dirty="0"/>
              <a:t>Set the right bound variable to the middle index – 1</a:t>
            </a:r>
          </a:p>
          <a:p>
            <a:pPr marL="864870" lvl="1" indent="-590550">
              <a:buFont typeface="Wingdings" pitchFamily="2" charset="2"/>
              <a:buAutoNum type="arabicPeriod"/>
            </a:pPr>
            <a:endParaRPr lang="en-US" altLang="en-US" dirty="0"/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If the key is greater than middle element, go to the right </a:t>
            </a:r>
          </a:p>
          <a:p>
            <a:pPr marL="864870" lvl="1" indent="-590550">
              <a:buFont typeface="Wingdings" pitchFamily="2" charset="2"/>
              <a:buAutoNum type="arabicPeriod"/>
            </a:pPr>
            <a:r>
              <a:rPr lang="en-US" altLang="en-US" dirty="0"/>
              <a:t>Set the left bound variable to the middle </a:t>
            </a:r>
            <a:r>
              <a:rPr lang="en-US" altLang="en-US"/>
              <a:t>index + </a:t>
            </a:r>
            <a:r>
              <a:rPr lang="en-US" altLang="en-US" dirty="0"/>
              <a:t>1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Repeat steps 3-7 while key is not found and while the left bound is less than or equal to the right bound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11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</TotalTime>
  <Words>557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Clarity</vt:lpstr>
      <vt:lpstr>Searching</vt:lpstr>
      <vt:lpstr>Vocabulary</vt:lpstr>
      <vt:lpstr>Linear Search Algorithm</vt:lpstr>
      <vt:lpstr>Linear Search Animated</vt:lpstr>
      <vt:lpstr>Linear Search Visualizations</vt:lpstr>
      <vt:lpstr>Linear Search Questions</vt:lpstr>
      <vt:lpstr>Binary Search</vt:lpstr>
      <vt:lpstr>Binary Search Algorithm</vt:lpstr>
      <vt:lpstr>Detailed Binary Search Algorithm</vt:lpstr>
      <vt:lpstr>Linear vs. Binary Search Animated</vt:lpstr>
      <vt:lpstr>Binary Search Visualization</vt:lpstr>
      <vt:lpstr>Binary Search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</dc:title>
  <dc:creator>Paul</dc:creator>
  <cp:lastModifiedBy>WLCS</cp:lastModifiedBy>
  <cp:revision>20</cp:revision>
  <dcterms:created xsi:type="dcterms:W3CDTF">2013-09-13T10:56:39Z</dcterms:created>
  <dcterms:modified xsi:type="dcterms:W3CDTF">2016-09-22T14:36:37Z</dcterms:modified>
</cp:coreProperties>
</file>