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30823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200">
                <a:solidFill>
                  <a:schemeClr val="dk1"/>
                </a:solidFill>
              </a:rPr>
              <a:t>Legitimate usage for </a:t>
            </a:r>
            <a:r>
              <a:rPr lang="en" sz="1000">
                <a:solidFill>
                  <a:schemeClr val="dk1"/>
                </a:solidFill>
              </a:rPr>
              <a:t> to implement redundancy of network services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8750"/>
            <a:ext cx="9144000" cy="4947800"/>
          </a:xfrm>
          <a:prstGeom prst="rect">
            <a:avLst/>
          </a:prstGeom>
        </p:spPr>
      </p:pic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800" y="199181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Western Heights Pharmaceuticals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685800" y="3575003"/>
            <a:ext cx="7772400" cy="7847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>
                <a:solidFill>
                  <a:srgbClr val="FFFFFF"/>
                </a:solidFill>
              </a:rPr>
              <a:t>Connor, Marquise, Carolyn, Christian, Quinn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97550"/>
            <a:ext cx="3254124" cy="2045949"/>
          </a:xfrm>
          <a:prstGeom prst="rect">
            <a:avLst/>
          </a:prstGeom>
        </p:spPr>
      </p:pic>
      <p:pic>
        <p:nvPicPr>
          <p:cNvPr id="31" name="Shape 31"/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8550" y="0"/>
            <a:ext cx="3065450" cy="3039724"/>
          </a:xfrm>
          <a:prstGeom prst="rect">
            <a:avLst/>
          </a:prstGeom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1987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Generic Security	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Malware detection software.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Use proxy servers for remote access.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Physical Security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Lock access to the server.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Prevent non-admin accounts from running executable files.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Block social networking websites.</a:t>
            </a:r>
          </a:p>
          <a:p>
            <a:endParaRPr lang="en" sz="2400"/>
          </a:p>
          <a:p>
            <a:pPr>
              <a:buNone/>
            </a:pPr>
            <a:r>
              <a:rPr lang="en" sz="24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Buffer Overflow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614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A buffer overflow is an anomaly where a program, while writing data to a buffer, overruns the buffer’s boundary and overwrites adjacent memory. This causes a crash, a breach in system security, and/or incorrect results.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825" y="1348850"/>
            <a:ext cx="3614700" cy="2885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Buffer Overflow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51060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Some ways to prevent a Buffer Overflow: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u="sng"/>
              <a:t>Choice of programming language</a:t>
            </a:r>
            <a:r>
              <a:rPr lang="en" sz="1400"/>
              <a:t> - Some different programming languages provide a runtime checking which might send a warning or raise an exception.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u="sng"/>
              <a:t>Use of safe libraries</a:t>
            </a:r>
            <a:r>
              <a:rPr lang="en" sz="1400"/>
              <a:t> - Are well-written and tested abstract data type libraries which centralize and automatically perform buffer management. Two main data types are arrays and strings.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u="sng"/>
              <a:t>Buffer overflow protection</a:t>
            </a:r>
            <a:r>
              <a:rPr lang="en" sz="1400"/>
              <a:t> - It checks that the stack has not been altered when a function returns. If it is altered, the program exits with a segmentation fault.</a:t>
            </a:r>
          </a:p>
          <a:p>
            <a:pPr marL="457200" lvl="0" indent="-3175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u="sng"/>
              <a:t>Executable Space Protection</a:t>
            </a:r>
            <a:r>
              <a:rPr lang="en" sz="1400"/>
              <a:t> - is an approach to buffer overflow protection which prevents execution of code on the stack or the heap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1075" y="1319750"/>
            <a:ext cx="3182200" cy="155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800" y="2814700"/>
            <a:ext cx="3536199" cy="2328800"/>
          </a:xfrm>
          <a:prstGeom prst="rect">
            <a:avLst/>
          </a:prstGeom>
        </p:spPr>
      </p:pic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ARP Spoofing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2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Brief summary: 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is when an attacker sends fake Address Resolution Protocol (ARP) messages onto a LAN.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Generally used to give themselves another host IP address causing whatever traffic meant for that IP address to be sent to the attackers instead.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Possible solutions: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 Static ARP entries 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ARP spoofing detection software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Os security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900" y="0"/>
            <a:ext cx="2248875" cy="16184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Ping Flood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A DOS attack where the server is overwhelmed by a large number of ICMP echo request packets, also known as pings. The server slows down and takes a long time to handle legitimate requests.</a:t>
            </a:r>
          </a:p>
          <a:p>
            <a:endParaRPr lang="en" sz="1800"/>
          </a:p>
          <a:p>
            <a:pPr lvl="0" rtl="0">
              <a:buNone/>
            </a:pPr>
            <a:r>
              <a:rPr lang="en" sz="1800"/>
              <a:t>Solutions: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Configure your firewall to disallow pings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Block the attacker’s IP address from accessing your network </a:t>
            </a:r>
          </a:p>
          <a:p>
            <a:endParaRPr lang="en" sz="1800"/>
          </a:p>
        </p:txBody>
      </p:sp>
      <p:pic>
        <p:nvPicPr>
          <p:cNvPr id="62" name="Shape 62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750" y="3548075"/>
            <a:ext cx="2140499" cy="148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SYN Flood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192650"/>
            <a:ext cx="64347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A DOS attack where several SYN (synchronization) packets are sent to the server without a follow-up ACK (acknowledgement). The server occupies time waiting for verification that never arrives.</a:t>
            </a:r>
          </a:p>
          <a:p>
            <a:endParaRPr lang="en" sz="1800"/>
          </a:p>
          <a:p>
            <a:pPr lvl="0" rtl="0">
              <a:buNone/>
            </a:pPr>
            <a:r>
              <a:rPr lang="en" sz="1800"/>
              <a:t>Solutions: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Limit the number of SYN requests per second by firewall.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Reduce timer (don’t wait as long for ACK).</a:t>
            </a:r>
          </a:p>
          <a:p>
            <a:pPr marL="457200" lvl="0" indent="-3429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SYN cookies: compress the SYN queue entry (on the server) which can then be restored upon receiving the ACK packet.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928200" y="667450"/>
            <a:ext cx="2095500" cy="1514475"/>
          </a:xfrm>
          <a:prstGeom prst="rect">
            <a:avLst/>
          </a:prstGeom>
        </p:spPr>
      </p:pic>
      <p:pic>
        <p:nvPicPr>
          <p:cNvPr id="70" name="Shape 7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928200" y="2452125"/>
            <a:ext cx="2095500" cy="26289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6975" y="0"/>
            <a:ext cx="2847025" cy="15126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1974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Smurf Attacks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97375" y="18994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Definition:</a:t>
            </a:r>
            <a:r>
              <a:rPr lang="en" sz="1800"/>
              <a:t>  A denial-of-service attack in which large numbers of Internet Control Message Protocol (ICMP) packets with the intended victim's spoofed source IP are broadcast to a computer network using an IP Broadcast address.</a:t>
            </a:r>
          </a:p>
          <a:p>
            <a:endParaRPr lang="en" sz="1800"/>
          </a:p>
          <a:p>
            <a:pPr lvl="0" rtl="0">
              <a:buNone/>
            </a:pPr>
            <a:r>
              <a:rPr lang="en" sz="2400"/>
              <a:t>Solutions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Turn off broadcasting address feature on routers.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Configure server operating systems not to respond to direct broadcast requests.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Use firewall to block ICMP packets on victim's computer (damage control).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931201" cy="200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</vt:lpstr>
      <vt:lpstr>Western Heights Pharmaceuticals</vt:lpstr>
      <vt:lpstr>Generic Security </vt:lpstr>
      <vt:lpstr>Buffer Overflow</vt:lpstr>
      <vt:lpstr>Buffer Overflow</vt:lpstr>
      <vt:lpstr>ARP Spoofing</vt:lpstr>
      <vt:lpstr>Ping Flood</vt:lpstr>
      <vt:lpstr>SYN Flood</vt:lpstr>
      <vt:lpstr>Smurf Attacks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Heights Pharmaceuticals</dc:title>
  <cp:lastModifiedBy>Paul</cp:lastModifiedBy>
  <cp:revision>1</cp:revision>
  <dcterms:modified xsi:type="dcterms:W3CDTF">2014-04-15T01:27:46Z</dcterms:modified>
</cp:coreProperties>
</file>